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66" r:id="rId12"/>
    <p:sldId id="264" r:id="rId13"/>
    <p:sldId id="267" r:id="rId14"/>
    <p:sldId id="261" r:id="rId15"/>
    <p:sldId id="262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8F8B7-53C5-3C7D-CA47-E66CC050E5B8}" v="6" dt="2020-06-03T14:05:48.228"/>
    <p1510:client id="{6B6E34BD-48F2-5371-EACC-56D5543E5567}" v="108" dt="2020-06-03T14:09:17.973"/>
    <p1510:client id="{6BFF0BC7-FC12-40C4-8B2D-B6E00E39F601}" v="78" dt="2020-06-03T15:23:03.555"/>
    <p1510:client id="{DF4CB65B-E56A-4BF6-9C61-8D1B866B2626}" v="161" dt="2020-06-03T14:06:11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Rider" userId="S::andrew.rider@umgc.edu::9a12dd1c-d6a2-4e3d-a8b1-52abfe815daa" providerId="AD" clId="Web-{6B6E34BD-48F2-5371-EACC-56D5543E5567}"/>
    <pc:docChg chg="addSld modSld">
      <pc:chgData name="Andrew Rider" userId="S::andrew.rider@umgc.edu::9a12dd1c-d6a2-4e3d-a8b1-52abfe815daa" providerId="AD" clId="Web-{6B6E34BD-48F2-5371-EACC-56D5543E5567}" dt="2020-06-03T14:09:17.645" v="100" actId="20577"/>
      <pc:docMkLst>
        <pc:docMk/>
      </pc:docMkLst>
      <pc:sldChg chg="modSp">
        <pc:chgData name="Andrew Rider" userId="S::andrew.rider@umgc.edu::9a12dd1c-d6a2-4e3d-a8b1-52abfe815daa" providerId="AD" clId="Web-{6B6E34BD-48F2-5371-EACC-56D5543E5567}" dt="2020-06-03T14:09:16.130" v="98" actId="20577"/>
        <pc:sldMkLst>
          <pc:docMk/>
          <pc:sldMk cId="109857222" sldId="256"/>
        </pc:sldMkLst>
        <pc:spChg chg="mod">
          <ac:chgData name="Andrew Rider" userId="S::andrew.rider@umgc.edu::9a12dd1c-d6a2-4e3d-a8b1-52abfe815daa" providerId="AD" clId="Web-{6B6E34BD-48F2-5371-EACC-56D5543E5567}" dt="2020-06-03T14:09:16.130" v="9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Andrew Rider" userId="S::andrew.rider@umgc.edu::9a12dd1c-d6a2-4e3d-a8b1-52abfe815daa" providerId="AD" clId="Web-{6B6E34BD-48F2-5371-EACC-56D5543E5567}" dt="2020-06-03T14:06:30.458" v="0" actId="20577"/>
        <pc:sldMkLst>
          <pc:docMk/>
          <pc:sldMk cId="2735684698" sldId="257"/>
        </pc:sldMkLst>
        <pc:spChg chg="mod">
          <ac:chgData name="Andrew Rider" userId="S::andrew.rider@umgc.edu::9a12dd1c-d6a2-4e3d-a8b1-52abfe815daa" providerId="AD" clId="Web-{6B6E34BD-48F2-5371-EACC-56D5543E5567}" dt="2020-06-03T14:06:30.458" v="0" actId="20577"/>
          <ac:spMkLst>
            <pc:docMk/>
            <pc:sldMk cId="2735684698" sldId="257"/>
            <ac:spMk id="3" creationId="{30DFB10D-8227-4F70-9E02-E549A9856F12}"/>
          </ac:spMkLst>
        </pc:spChg>
      </pc:sldChg>
      <pc:sldChg chg="modSp">
        <pc:chgData name="Andrew Rider" userId="S::andrew.rider@umgc.edu::9a12dd1c-d6a2-4e3d-a8b1-52abfe815daa" providerId="AD" clId="Web-{6B6E34BD-48F2-5371-EACC-56D5543E5567}" dt="2020-06-03T14:06:47.083" v="5" actId="20577"/>
        <pc:sldMkLst>
          <pc:docMk/>
          <pc:sldMk cId="1783016204" sldId="258"/>
        </pc:sldMkLst>
        <pc:spChg chg="mod">
          <ac:chgData name="Andrew Rider" userId="S::andrew.rider@umgc.edu::9a12dd1c-d6a2-4e3d-a8b1-52abfe815daa" providerId="AD" clId="Web-{6B6E34BD-48F2-5371-EACC-56D5543E5567}" dt="2020-06-03T14:06:47.083" v="5" actId="20577"/>
          <ac:spMkLst>
            <pc:docMk/>
            <pc:sldMk cId="1783016204" sldId="258"/>
            <ac:spMk id="3" creationId="{04FD7D2B-448E-4A75-B530-E91FF970E04D}"/>
          </ac:spMkLst>
        </pc:spChg>
      </pc:sldChg>
      <pc:sldChg chg="modSp">
        <pc:chgData name="Andrew Rider" userId="S::andrew.rider@umgc.edu::9a12dd1c-d6a2-4e3d-a8b1-52abfe815daa" providerId="AD" clId="Web-{6B6E34BD-48F2-5371-EACC-56D5543E5567}" dt="2020-06-03T14:07:01.270" v="9" actId="20577"/>
        <pc:sldMkLst>
          <pc:docMk/>
          <pc:sldMk cId="1252163587" sldId="259"/>
        </pc:sldMkLst>
        <pc:spChg chg="mod">
          <ac:chgData name="Andrew Rider" userId="S::andrew.rider@umgc.edu::9a12dd1c-d6a2-4e3d-a8b1-52abfe815daa" providerId="AD" clId="Web-{6B6E34BD-48F2-5371-EACC-56D5543E5567}" dt="2020-06-03T14:07:01.270" v="9" actId="20577"/>
          <ac:spMkLst>
            <pc:docMk/>
            <pc:sldMk cId="1252163587" sldId="259"/>
            <ac:spMk id="3" creationId="{D86422B6-7812-4F5E-8D4D-5F584CA70DC0}"/>
          </ac:spMkLst>
        </pc:spChg>
      </pc:sldChg>
      <pc:sldChg chg="modSp">
        <pc:chgData name="Andrew Rider" userId="S::andrew.rider@umgc.edu::9a12dd1c-d6a2-4e3d-a8b1-52abfe815daa" providerId="AD" clId="Web-{6B6E34BD-48F2-5371-EACC-56D5543E5567}" dt="2020-06-03T14:07:07.489" v="13" actId="20577"/>
        <pc:sldMkLst>
          <pc:docMk/>
          <pc:sldMk cId="1865636103" sldId="260"/>
        </pc:sldMkLst>
        <pc:spChg chg="mod">
          <ac:chgData name="Andrew Rider" userId="S::andrew.rider@umgc.edu::9a12dd1c-d6a2-4e3d-a8b1-52abfe815daa" providerId="AD" clId="Web-{6B6E34BD-48F2-5371-EACC-56D5543E5567}" dt="2020-06-03T14:07:07.489" v="13" actId="20577"/>
          <ac:spMkLst>
            <pc:docMk/>
            <pc:sldMk cId="1865636103" sldId="260"/>
            <ac:spMk id="3" creationId="{91A975A5-6BE8-48BB-8458-EC0559206DB1}"/>
          </ac:spMkLst>
        </pc:spChg>
      </pc:sldChg>
      <pc:sldChg chg="modSp new">
        <pc:chgData name="Andrew Rider" userId="S::andrew.rider@umgc.edu::9a12dd1c-d6a2-4e3d-a8b1-52abfe815daa" providerId="AD" clId="Web-{6B6E34BD-48F2-5371-EACC-56D5543E5567}" dt="2020-06-03T14:07:33.286" v="62" actId="20577"/>
        <pc:sldMkLst>
          <pc:docMk/>
          <pc:sldMk cId="2872939507" sldId="261"/>
        </pc:sldMkLst>
        <pc:spChg chg="mod">
          <ac:chgData name="Andrew Rider" userId="S::andrew.rider@umgc.edu::9a12dd1c-d6a2-4e3d-a8b1-52abfe815daa" providerId="AD" clId="Web-{6B6E34BD-48F2-5371-EACC-56D5543E5567}" dt="2020-06-03T14:07:33.286" v="62" actId="20577"/>
          <ac:spMkLst>
            <pc:docMk/>
            <pc:sldMk cId="2872939507" sldId="261"/>
            <ac:spMk id="2" creationId="{4226299C-F2A9-412B-ACAB-22D8E1867BCA}"/>
          </ac:spMkLst>
        </pc:spChg>
        <pc:spChg chg="mod">
          <ac:chgData name="Andrew Rider" userId="S::andrew.rider@umgc.edu::9a12dd1c-d6a2-4e3d-a8b1-52abfe815daa" providerId="AD" clId="Web-{6B6E34BD-48F2-5371-EACC-56D5543E5567}" dt="2020-06-03T14:07:25.505" v="18" actId="20577"/>
          <ac:spMkLst>
            <pc:docMk/>
            <pc:sldMk cId="2872939507" sldId="261"/>
            <ac:spMk id="3" creationId="{07A128AD-CCC1-4351-AECE-7682BB1601D3}"/>
          </ac:spMkLst>
        </pc:spChg>
      </pc:sldChg>
      <pc:sldChg chg="modSp new">
        <pc:chgData name="Andrew Rider" userId="S::andrew.rider@umgc.edu::9a12dd1c-d6a2-4e3d-a8b1-52abfe815daa" providerId="AD" clId="Web-{6B6E34BD-48F2-5371-EACC-56D5543E5567}" dt="2020-06-03T14:07:47.801" v="89" actId="20577"/>
        <pc:sldMkLst>
          <pc:docMk/>
          <pc:sldMk cId="1720409184" sldId="262"/>
        </pc:sldMkLst>
        <pc:spChg chg="mod">
          <ac:chgData name="Andrew Rider" userId="S::andrew.rider@umgc.edu::9a12dd1c-d6a2-4e3d-a8b1-52abfe815daa" providerId="AD" clId="Web-{6B6E34BD-48F2-5371-EACC-56D5543E5567}" dt="2020-06-03T14:07:47.801" v="89" actId="20577"/>
          <ac:spMkLst>
            <pc:docMk/>
            <pc:sldMk cId="1720409184" sldId="262"/>
            <ac:spMk id="2" creationId="{00D79CB6-43A8-4953-955F-9E755144411F}"/>
          </ac:spMkLst>
        </pc:spChg>
        <pc:spChg chg="mod">
          <ac:chgData name="Andrew Rider" userId="S::andrew.rider@umgc.edu::9a12dd1c-d6a2-4e3d-a8b1-52abfe815daa" providerId="AD" clId="Web-{6B6E34BD-48F2-5371-EACC-56D5543E5567}" dt="2020-06-03T14:07:43.208" v="66" actId="20577"/>
          <ac:spMkLst>
            <pc:docMk/>
            <pc:sldMk cId="1720409184" sldId="262"/>
            <ac:spMk id="3" creationId="{70A87AAE-7389-4C83-8DA7-1D2686158C29}"/>
          </ac:spMkLst>
        </pc:spChg>
      </pc:sldChg>
    </pc:docChg>
  </pc:docChgLst>
  <pc:docChgLst>
    <pc:chgData name="Andrew Rider" userId="S::andrew.rider@umgc.edu::9a12dd1c-d6a2-4e3d-a8b1-52abfe815daa" providerId="AD" clId="Web-{DF4CB65B-E56A-4BF6-9C61-8D1B866B2626}"/>
    <pc:docChg chg="addSld modSld">
      <pc:chgData name="Andrew Rider" userId="S::andrew.rider@umgc.edu::9a12dd1c-d6a2-4e3d-a8b1-52abfe815daa" providerId="AD" clId="Web-{DF4CB65B-E56A-4BF6-9C61-8D1B866B2626}" dt="2020-06-03T14:06:11.157" v="159" actId="20577"/>
      <pc:docMkLst>
        <pc:docMk/>
      </pc:docMkLst>
      <pc:sldChg chg="addSp modSp">
        <pc:chgData name="Andrew Rider" userId="S::andrew.rider@umgc.edu::9a12dd1c-d6a2-4e3d-a8b1-52abfe815daa" providerId="AD" clId="Web-{DF4CB65B-E56A-4BF6-9C61-8D1B866B2626}" dt="2020-06-03T14:04:10.277" v="21" actId="1076"/>
        <pc:sldMkLst>
          <pc:docMk/>
          <pc:sldMk cId="109857222" sldId="256"/>
        </pc:sldMkLst>
        <pc:spChg chg="mod">
          <ac:chgData name="Andrew Rider" userId="S::andrew.rider@umgc.edu::9a12dd1c-d6a2-4e3d-a8b1-52abfe815daa" providerId="AD" clId="Web-{DF4CB65B-E56A-4BF6-9C61-8D1B866B2626}" dt="2020-06-03T14:04:04.589" v="16" actId="20577"/>
          <ac:spMkLst>
            <pc:docMk/>
            <pc:sldMk cId="109857222" sldId="256"/>
            <ac:spMk id="2" creationId="{00000000-0000-0000-0000-000000000000}"/>
          </ac:spMkLst>
        </pc:spChg>
        <pc:picChg chg="add mod">
          <ac:chgData name="Andrew Rider" userId="S::andrew.rider@umgc.edu::9a12dd1c-d6a2-4e3d-a8b1-52abfe815daa" providerId="AD" clId="Web-{DF4CB65B-E56A-4BF6-9C61-8D1B866B2626}" dt="2020-06-03T14:04:10.277" v="21" actId="1076"/>
          <ac:picMkLst>
            <pc:docMk/>
            <pc:sldMk cId="109857222" sldId="256"/>
            <ac:picMk id="4" creationId="{6C1DBBE7-9C3C-41D5-831F-462144744490}"/>
          </ac:picMkLst>
        </pc:picChg>
      </pc:sldChg>
      <pc:sldChg chg="modSp new">
        <pc:chgData name="Andrew Rider" userId="S::andrew.rider@umgc.edu::9a12dd1c-d6a2-4e3d-a8b1-52abfe815daa" providerId="AD" clId="Web-{DF4CB65B-E56A-4BF6-9C61-8D1B866B2626}" dt="2020-06-03T14:05:12.639" v="44" actId="20577"/>
        <pc:sldMkLst>
          <pc:docMk/>
          <pc:sldMk cId="2735684698" sldId="257"/>
        </pc:sldMkLst>
        <pc:spChg chg="mod">
          <ac:chgData name="Andrew Rider" userId="S::andrew.rider@umgc.edu::9a12dd1c-d6a2-4e3d-a8b1-52abfe815daa" providerId="AD" clId="Web-{DF4CB65B-E56A-4BF6-9C61-8D1B866B2626}" dt="2020-06-03T14:05:12.639" v="44" actId="20577"/>
          <ac:spMkLst>
            <pc:docMk/>
            <pc:sldMk cId="2735684698" sldId="257"/>
            <ac:spMk id="2" creationId="{6ACC0E75-85EE-426E-81BB-AD0C7F81B81D}"/>
          </ac:spMkLst>
        </pc:spChg>
      </pc:sldChg>
      <pc:sldChg chg="modSp new">
        <pc:chgData name="Andrew Rider" userId="S::andrew.rider@umgc.edu::9a12dd1c-d6a2-4e3d-a8b1-52abfe815daa" providerId="AD" clId="Web-{DF4CB65B-E56A-4BF6-9C61-8D1B866B2626}" dt="2020-06-03T14:05:31.030" v="69" actId="20577"/>
        <pc:sldMkLst>
          <pc:docMk/>
          <pc:sldMk cId="1783016204" sldId="258"/>
        </pc:sldMkLst>
        <pc:spChg chg="mod">
          <ac:chgData name="Andrew Rider" userId="S::andrew.rider@umgc.edu::9a12dd1c-d6a2-4e3d-a8b1-52abfe815daa" providerId="AD" clId="Web-{DF4CB65B-E56A-4BF6-9C61-8D1B866B2626}" dt="2020-06-03T14:05:31.030" v="69" actId="20577"/>
          <ac:spMkLst>
            <pc:docMk/>
            <pc:sldMk cId="1783016204" sldId="258"/>
            <ac:spMk id="2" creationId="{6F19D2F0-AB3D-4318-A8FC-36B91F2649C2}"/>
          </ac:spMkLst>
        </pc:spChg>
      </pc:sldChg>
      <pc:sldChg chg="modSp new">
        <pc:chgData name="Andrew Rider" userId="S::andrew.rider@umgc.edu::9a12dd1c-d6a2-4e3d-a8b1-52abfe815daa" providerId="AD" clId="Web-{DF4CB65B-E56A-4BF6-9C61-8D1B866B2626}" dt="2020-06-03T14:05:57.266" v="137" actId="20577"/>
        <pc:sldMkLst>
          <pc:docMk/>
          <pc:sldMk cId="1252163587" sldId="259"/>
        </pc:sldMkLst>
        <pc:spChg chg="mod">
          <ac:chgData name="Andrew Rider" userId="S::andrew.rider@umgc.edu::9a12dd1c-d6a2-4e3d-a8b1-52abfe815daa" providerId="AD" clId="Web-{DF4CB65B-E56A-4BF6-9C61-8D1B866B2626}" dt="2020-06-03T14:05:57.266" v="137" actId="20577"/>
          <ac:spMkLst>
            <pc:docMk/>
            <pc:sldMk cId="1252163587" sldId="259"/>
            <ac:spMk id="2" creationId="{E75E3E4F-D5DD-44D0-9EF9-72D57EC5E090}"/>
          </ac:spMkLst>
        </pc:spChg>
      </pc:sldChg>
      <pc:sldChg chg="modSp new">
        <pc:chgData name="Andrew Rider" userId="S::andrew.rider@umgc.edu::9a12dd1c-d6a2-4e3d-a8b1-52abfe815daa" providerId="AD" clId="Web-{DF4CB65B-E56A-4BF6-9C61-8D1B866B2626}" dt="2020-06-03T14:06:11.157" v="158" actId="20577"/>
        <pc:sldMkLst>
          <pc:docMk/>
          <pc:sldMk cId="1865636103" sldId="260"/>
        </pc:sldMkLst>
        <pc:spChg chg="mod">
          <ac:chgData name="Andrew Rider" userId="S::andrew.rider@umgc.edu::9a12dd1c-d6a2-4e3d-a8b1-52abfe815daa" providerId="AD" clId="Web-{DF4CB65B-E56A-4BF6-9C61-8D1B866B2626}" dt="2020-06-03T14:06:11.157" v="158" actId="20577"/>
          <ac:spMkLst>
            <pc:docMk/>
            <pc:sldMk cId="1865636103" sldId="260"/>
            <ac:spMk id="2" creationId="{3331D964-DD6C-44AD-BAFD-BA688281DA78}"/>
          </ac:spMkLst>
        </pc:spChg>
      </pc:sldChg>
    </pc:docChg>
  </pc:docChgLst>
  <pc:docChgLst>
    <pc:chgData name="Jessica McCarty" userId="88295c1c-ed3f-4569-82e0-cbcc4e3bd3a6" providerId="ADAL" clId="{6BFF0BC7-FC12-40C4-8B2D-B6E00E39F601}"/>
    <pc:docChg chg="undo custSel mod modSld modMainMaster">
      <pc:chgData name="Jessica McCarty" userId="88295c1c-ed3f-4569-82e0-cbcc4e3bd3a6" providerId="ADAL" clId="{6BFF0BC7-FC12-40C4-8B2D-B6E00E39F601}" dt="2020-06-03T15:23:03.555" v="71" actId="207"/>
      <pc:docMkLst>
        <pc:docMk/>
      </pc:docMkLst>
      <pc:sldChg chg="addSp delSp modSp mod setBg">
        <pc:chgData name="Jessica McCarty" userId="88295c1c-ed3f-4569-82e0-cbcc4e3bd3a6" providerId="ADAL" clId="{6BFF0BC7-FC12-40C4-8B2D-B6E00E39F601}" dt="2020-06-03T15:22:32.843" v="65" actId="113"/>
        <pc:sldMkLst>
          <pc:docMk/>
          <pc:sldMk cId="109857222" sldId="256"/>
        </pc:sldMkLst>
        <pc:spChg chg="mod">
          <ac:chgData name="Jessica McCarty" userId="88295c1c-ed3f-4569-82e0-cbcc4e3bd3a6" providerId="ADAL" clId="{6BFF0BC7-FC12-40C4-8B2D-B6E00E39F601}" dt="2020-06-03T15:22:32.843" v="65" actId="11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5" creationId="{E3C0E3C6-DEEF-47D7-B475-8D2EC294974F}"/>
          </ac:spMkLst>
        </pc:spChg>
        <pc:spChg chg="mod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6" creationId="{4DF36E8C-0C39-47CE-89E9-F9C84367B918}"/>
          </ac:spMkLst>
        </pc:spChg>
        <pc:spChg chg="mod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7" creationId="{A013DDDA-177E-41B2-9B86-70F8C86CA934}"/>
          </ac:spMkLst>
        </pc:spChg>
        <pc:spChg chg="add del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12" creationId="{4522B21E-B2B9-4C72-9A71-C87EFD137480}"/>
          </ac:spMkLst>
        </pc:spChg>
        <pc:spChg chg="add del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14" creationId="{5EB7D2A2-F448-44D4-938C-DC84CBCB3B1E}"/>
          </ac:spMkLst>
        </pc:spChg>
        <pc:spChg chg="add del">
          <ac:chgData name="Jessica McCarty" userId="88295c1c-ed3f-4569-82e0-cbcc4e3bd3a6" providerId="ADAL" clId="{6BFF0BC7-FC12-40C4-8B2D-B6E00E39F601}" dt="2020-06-03T15:20:26.740" v="54" actId="26606"/>
          <ac:spMkLst>
            <pc:docMk/>
            <pc:sldMk cId="109857222" sldId="256"/>
            <ac:spMk id="16" creationId="{871AEA07-1E14-44B4-8E55-64EF049CD66F}"/>
          </ac:spMkLst>
        </pc:spChg>
        <pc:picChg chg="del mod">
          <ac:chgData name="Jessica McCarty" userId="88295c1c-ed3f-4569-82e0-cbcc4e3bd3a6" providerId="ADAL" clId="{6BFF0BC7-FC12-40C4-8B2D-B6E00E39F601}" dt="2020-06-03T15:19:28.292" v="48"/>
          <ac:picMkLst>
            <pc:docMk/>
            <pc:sldMk cId="109857222" sldId="256"/>
            <ac:picMk id="4" creationId="{6C1DBBE7-9C3C-41D5-831F-462144744490}"/>
          </ac:picMkLst>
        </pc:picChg>
        <pc:picChg chg="add mod">
          <ac:chgData name="Jessica McCarty" userId="88295c1c-ed3f-4569-82e0-cbcc4e3bd3a6" providerId="ADAL" clId="{6BFF0BC7-FC12-40C4-8B2D-B6E00E39F601}" dt="2020-06-03T15:22:01.261" v="62" actId="14100"/>
          <ac:picMkLst>
            <pc:docMk/>
            <pc:sldMk cId="109857222" sldId="256"/>
            <ac:picMk id="13" creationId="{7EE86FEE-61FD-4F0A-9DFA-672F23B2BA39}"/>
          </ac:picMkLst>
        </pc:picChg>
        <pc:picChg chg="add del">
          <ac:chgData name="Jessica McCarty" userId="88295c1c-ed3f-4569-82e0-cbcc4e3bd3a6" providerId="ADAL" clId="{6BFF0BC7-FC12-40C4-8B2D-B6E00E39F601}" dt="2020-06-03T15:21:47.934" v="59"/>
          <ac:picMkLst>
            <pc:docMk/>
            <pc:sldMk cId="109857222" sldId="256"/>
            <ac:picMk id="15" creationId="{76095C59-10F5-4C32-921A-91C65A7EA88D}"/>
          </ac:picMkLst>
        </pc:picChg>
        <pc:cxnChg chg="add del">
          <ac:chgData name="Jessica McCarty" userId="88295c1c-ed3f-4569-82e0-cbcc4e3bd3a6" providerId="ADAL" clId="{6BFF0BC7-FC12-40C4-8B2D-B6E00E39F601}" dt="2020-06-03T15:20:26.740" v="54" actId="26606"/>
          <ac:cxnSpMkLst>
            <pc:docMk/>
            <pc:sldMk cId="109857222" sldId="256"/>
            <ac:cxnSpMk id="18" creationId="{F7C8EA93-3210-4C62-99E9-153C275E3A87}"/>
          </ac:cxnSpMkLst>
        </pc:cxnChg>
      </pc:sldChg>
      <pc:sldChg chg="addSp delSp modSp">
        <pc:chgData name="Jessica McCarty" userId="88295c1c-ed3f-4569-82e0-cbcc4e3bd3a6" providerId="ADAL" clId="{6BFF0BC7-FC12-40C4-8B2D-B6E00E39F601}" dt="2020-06-03T15:22:39.658" v="66" actId="207"/>
        <pc:sldMkLst>
          <pc:docMk/>
          <pc:sldMk cId="2735684698" sldId="257"/>
        </pc:sldMkLst>
        <pc:spChg chg="mod">
          <ac:chgData name="Jessica McCarty" userId="88295c1c-ed3f-4569-82e0-cbcc4e3bd3a6" providerId="ADAL" clId="{6BFF0BC7-FC12-40C4-8B2D-B6E00E39F601}" dt="2020-06-03T15:22:39.658" v="66" actId="207"/>
          <ac:spMkLst>
            <pc:docMk/>
            <pc:sldMk cId="2735684698" sldId="257"/>
            <ac:spMk id="2" creationId="{6ACC0E75-85EE-426E-81BB-AD0C7F81B81D}"/>
          </ac:spMkLst>
        </pc:spChg>
        <pc:spChg chg="mod">
          <ac:chgData name="Jessica McCarty" userId="88295c1c-ed3f-4569-82e0-cbcc4e3bd3a6" providerId="ADAL" clId="{6BFF0BC7-FC12-40C4-8B2D-B6E00E39F601}" dt="2020-06-03T15:19:49.291" v="49" actId="20577"/>
          <ac:spMkLst>
            <pc:docMk/>
            <pc:sldMk cId="2735684698" sldId="257"/>
            <ac:spMk id="3" creationId="{30DFB10D-8227-4F70-9E02-E549A9856F12}"/>
          </ac:spMkLst>
        </pc:spChg>
        <pc:picChg chg="add del mod">
          <ac:chgData name="Jessica McCarty" userId="88295c1c-ed3f-4569-82e0-cbcc4e3bd3a6" providerId="ADAL" clId="{6BFF0BC7-FC12-40C4-8B2D-B6E00E39F601}" dt="2020-06-03T15:22:24.058" v="64" actId="478"/>
          <ac:picMkLst>
            <pc:docMk/>
            <pc:sldMk cId="2735684698" sldId="257"/>
            <ac:picMk id="7" creationId="{90AA87B4-0BAB-4B0E-B7BC-9A57A18674C0}"/>
          </ac:picMkLst>
        </pc:picChg>
      </pc:sldChg>
      <pc:sldChg chg="modSp">
        <pc:chgData name="Jessica McCarty" userId="88295c1c-ed3f-4569-82e0-cbcc4e3bd3a6" providerId="ADAL" clId="{6BFF0BC7-FC12-40C4-8B2D-B6E00E39F601}" dt="2020-06-03T15:22:45.691" v="67" actId="207"/>
        <pc:sldMkLst>
          <pc:docMk/>
          <pc:sldMk cId="1783016204" sldId="258"/>
        </pc:sldMkLst>
        <pc:spChg chg="mod">
          <ac:chgData name="Jessica McCarty" userId="88295c1c-ed3f-4569-82e0-cbcc4e3bd3a6" providerId="ADAL" clId="{6BFF0BC7-FC12-40C4-8B2D-B6E00E39F601}" dt="2020-06-03T15:22:45.691" v="67" actId="207"/>
          <ac:spMkLst>
            <pc:docMk/>
            <pc:sldMk cId="1783016204" sldId="258"/>
            <ac:spMk id="2" creationId="{6F19D2F0-AB3D-4318-A8FC-36B91F2649C2}"/>
          </ac:spMkLst>
        </pc:spChg>
      </pc:sldChg>
      <pc:sldChg chg="modSp">
        <pc:chgData name="Jessica McCarty" userId="88295c1c-ed3f-4569-82e0-cbcc4e3bd3a6" providerId="ADAL" clId="{6BFF0BC7-FC12-40C4-8B2D-B6E00E39F601}" dt="2020-06-03T15:22:49.793" v="68" actId="207"/>
        <pc:sldMkLst>
          <pc:docMk/>
          <pc:sldMk cId="1252163587" sldId="259"/>
        </pc:sldMkLst>
        <pc:spChg chg="mod">
          <ac:chgData name="Jessica McCarty" userId="88295c1c-ed3f-4569-82e0-cbcc4e3bd3a6" providerId="ADAL" clId="{6BFF0BC7-FC12-40C4-8B2D-B6E00E39F601}" dt="2020-06-03T15:22:49.793" v="68" actId="207"/>
          <ac:spMkLst>
            <pc:docMk/>
            <pc:sldMk cId="1252163587" sldId="259"/>
            <ac:spMk id="2" creationId="{E75E3E4F-D5DD-44D0-9EF9-72D57EC5E090}"/>
          </ac:spMkLst>
        </pc:spChg>
      </pc:sldChg>
      <pc:sldChg chg="modSp">
        <pc:chgData name="Jessica McCarty" userId="88295c1c-ed3f-4569-82e0-cbcc4e3bd3a6" providerId="ADAL" clId="{6BFF0BC7-FC12-40C4-8B2D-B6E00E39F601}" dt="2020-06-03T15:22:55.093" v="69" actId="207"/>
        <pc:sldMkLst>
          <pc:docMk/>
          <pc:sldMk cId="1865636103" sldId="260"/>
        </pc:sldMkLst>
        <pc:spChg chg="mod">
          <ac:chgData name="Jessica McCarty" userId="88295c1c-ed3f-4569-82e0-cbcc4e3bd3a6" providerId="ADAL" clId="{6BFF0BC7-FC12-40C4-8B2D-B6E00E39F601}" dt="2020-06-03T15:22:55.093" v="69" actId="207"/>
          <ac:spMkLst>
            <pc:docMk/>
            <pc:sldMk cId="1865636103" sldId="260"/>
            <ac:spMk id="2" creationId="{3331D964-DD6C-44AD-BAFD-BA688281DA78}"/>
          </ac:spMkLst>
        </pc:spChg>
      </pc:sldChg>
      <pc:sldChg chg="modSp">
        <pc:chgData name="Jessica McCarty" userId="88295c1c-ed3f-4569-82e0-cbcc4e3bd3a6" providerId="ADAL" clId="{6BFF0BC7-FC12-40C4-8B2D-B6E00E39F601}" dt="2020-06-03T15:23:00.014" v="70" actId="207"/>
        <pc:sldMkLst>
          <pc:docMk/>
          <pc:sldMk cId="2872939507" sldId="261"/>
        </pc:sldMkLst>
        <pc:spChg chg="mod">
          <ac:chgData name="Jessica McCarty" userId="88295c1c-ed3f-4569-82e0-cbcc4e3bd3a6" providerId="ADAL" clId="{6BFF0BC7-FC12-40C4-8B2D-B6E00E39F601}" dt="2020-06-03T15:23:00.014" v="70" actId="207"/>
          <ac:spMkLst>
            <pc:docMk/>
            <pc:sldMk cId="2872939507" sldId="261"/>
            <ac:spMk id="2" creationId="{4226299C-F2A9-412B-ACAB-22D8E1867BCA}"/>
          </ac:spMkLst>
        </pc:spChg>
      </pc:sldChg>
      <pc:sldChg chg="modSp">
        <pc:chgData name="Jessica McCarty" userId="88295c1c-ed3f-4569-82e0-cbcc4e3bd3a6" providerId="ADAL" clId="{6BFF0BC7-FC12-40C4-8B2D-B6E00E39F601}" dt="2020-06-03T15:23:03.555" v="71" actId="207"/>
        <pc:sldMkLst>
          <pc:docMk/>
          <pc:sldMk cId="1720409184" sldId="262"/>
        </pc:sldMkLst>
        <pc:spChg chg="mod">
          <ac:chgData name="Jessica McCarty" userId="88295c1c-ed3f-4569-82e0-cbcc4e3bd3a6" providerId="ADAL" clId="{6BFF0BC7-FC12-40C4-8B2D-B6E00E39F601}" dt="2020-06-03T15:23:03.555" v="71" actId="207"/>
          <ac:spMkLst>
            <pc:docMk/>
            <pc:sldMk cId="1720409184" sldId="262"/>
            <ac:spMk id="2" creationId="{00D79CB6-43A8-4953-955F-9E755144411F}"/>
          </ac:spMkLst>
        </pc:spChg>
      </pc:sldChg>
      <pc:sldMasterChg chg="setBg modSldLayout">
        <pc:chgData name="Jessica McCarty" userId="88295c1c-ed3f-4569-82e0-cbcc4e3bd3a6" providerId="ADAL" clId="{6BFF0BC7-FC12-40C4-8B2D-B6E00E39F601}" dt="2020-06-03T15:18:14.212" v="46"/>
        <pc:sldMasterMkLst>
          <pc:docMk/>
          <pc:sldMasterMk cId="2460954070" sldId="2147483660"/>
        </pc:sldMasterMkLst>
        <pc:sldLayoutChg chg="modSp setBg">
          <pc:chgData name="Jessica McCarty" userId="88295c1c-ed3f-4569-82e0-cbcc4e3bd3a6" providerId="ADAL" clId="{6BFF0BC7-FC12-40C4-8B2D-B6E00E39F601}" dt="2020-06-03T15:17:50.045" v="44" actId="20577"/>
          <pc:sldLayoutMkLst>
            <pc:docMk/>
            <pc:sldMasterMk cId="2460954070" sldId="2147483660"/>
            <pc:sldLayoutMk cId="2385387890" sldId="2147483661"/>
          </pc:sldLayoutMkLst>
          <pc:spChg chg="mod">
            <ac:chgData name="Jessica McCarty" userId="88295c1c-ed3f-4569-82e0-cbcc4e3bd3a6" providerId="ADAL" clId="{6BFF0BC7-FC12-40C4-8B2D-B6E00E39F601}" dt="2020-06-03T15:17:41.584" v="31" actId="20577"/>
            <ac:spMkLst>
              <pc:docMk/>
              <pc:sldMasterMk cId="2460954070" sldId="2147483660"/>
              <pc:sldLayoutMk cId="2385387890" sldId="2147483661"/>
              <ac:spMk id="5" creationId="{00000000-0000-0000-0000-000000000000}"/>
            </ac:spMkLst>
          </pc:spChg>
          <pc:spChg chg="mod">
            <ac:chgData name="Jessica McCarty" userId="88295c1c-ed3f-4569-82e0-cbcc4e3bd3a6" providerId="ADAL" clId="{6BFF0BC7-FC12-40C4-8B2D-B6E00E39F601}" dt="2020-06-03T15:17:50.045" v="44" actId="20577"/>
            <ac:spMkLst>
              <pc:docMk/>
              <pc:sldMasterMk cId="2460954070" sldId="2147483660"/>
              <pc:sldLayoutMk cId="2385387890" sldId="2147483661"/>
              <ac:spMk id="6" creationId="{00000000-0000-0000-0000-000000000000}"/>
            </ac:spMkLst>
          </pc:spChg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949138452" sldId="2147483662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2591524520" sldId="2147483663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1203092039" sldId="2147483664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Sp delSp modSp 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3210312558" sldId="2147483666"/>
          </pc:sldLayoutMkLst>
          <pc:spChg chg="mod">
            <ac:chgData name="Jessica McCarty" userId="88295c1c-ed3f-4569-82e0-cbcc4e3bd3a6" providerId="ADAL" clId="{6BFF0BC7-FC12-40C4-8B2D-B6E00E39F601}" dt="2020-06-03T15:16:25.584" v="4"/>
            <ac:spMkLst>
              <pc:docMk/>
              <pc:sldMasterMk cId="2460954070" sldId="2147483660"/>
              <pc:sldLayoutMk cId="3210312558" sldId="2147483666"/>
              <ac:spMk id="4" creationId="{00000000-0000-0000-0000-000000000000}"/>
            </ac:spMkLst>
          </pc:spChg>
          <pc:picChg chg="add del">
            <ac:chgData name="Jessica McCarty" userId="88295c1c-ed3f-4569-82e0-cbcc4e3bd3a6" providerId="ADAL" clId="{6BFF0BC7-FC12-40C4-8B2D-B6E00E39F601}" dt="2020-06-03T15:16:46.652" v="9"/>
            <ac:picMkLst>
              <pc:docMk/>
              <pc:sldMasterMk cId="2460954070" sldId="2147483660"/>
              <pc:sldLayoutMk cId="3210312558" sldId="2147483666"/>
              <ac:picMk id="6" creationId="{4E902B16-57DA-47F5-B1AE-3AEC311A3C79}"/>
            </ac:picMkLst>
          </pc:picChg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3146388984" sldId="2147483667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3171841454" sldId="2147483668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1718958274" sldId="2147483669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2202905451" sldId="2147483670"/>
          </pc:sldLayoutMkLst>
        </pc:sldLayoutChg>
        <pc:sldLayoutChg chg="setBg">
          <pc:chgData name="Jessica McCarty" userId="88295c1c-ed3f-4569-82e0-cbcc4e3bd3a6" providerId="ADAL" clId="{6BFF0BC7-FC12-40C4-8B2D-B6E00E39F601}" dt="2020-06-03T15:17:03.050" v="11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Jessica McCarty" userId="S::jessica.mccarty@umgc.edu::88295c1c-ed3f-4569-82e0-cbcc4e3bd3a6" providerId="AD" clId="Web-{4DA8F8B7-53C5-3C7D-CA47-E66CC050E5B8}"/>
    <pc:docChg chg="modSld">
      <pc:chgData name="Jessica McCarty" userId="S::jessica.mccarty@umgc.edu::88295c1c-ed3f-4569-82e0-cbcc4e3bd3a6" providerId="AD" clId="Web-{4DA8F8B7-53C5-3C7D-CA47-E66CC050E5B8}" dt="2020-06-03T14:05:48.213" v="5"/>
      <pc:docMkLst>
        <pc:docMk/>
      </pc:docMkLst>
      <pc:sldChg chg="addSp delSp modSp">
        <pc:chgData name="Jessica McCarty" userId="S::jessica.mccarty@umgc.edu::88295c1c-ed3f-4569-82e0-cbcc4e3bd3a6" providerId="AD" clId="Web-{4DA8F8B7-53C5-3C7D-CA47-E66CC050E5B8}" dt="2020-06-03T14:05:48.213" v="5"/>
        <pc:sldMkLst>
          <pc:docMk/>
          <pc:sldMk cId="109857222" sldId="256"/>
        </pc:sldMkLst>
        <pc:spChg chg="add del">
          <ac:chgData name="Jessica McCarty" userId="S::jessica.mccarty@umgc.edu::88295c1c-ed3f-4569-82e0-cbcc4e3bd3a6" providerId="AD" clId="Web-{4DA8F8B7-53C5-3C7D-CA47-E66CC050E5B8}" dt="2020-06-03T14:05:35.369" v="2"/>
          <ac:spMkLst>
            <pc:docMk/>
            <pc:sldMk cId="109857222" sldId="256"/>
            <ac:spMk id="3" creationId="{00000000-0000-0000-0000-000000000000}"/>
          </ac:spMkLst>
        </pc:spChg>
        <pc:picChg chg="add del mod">
          <ac:chgData name="Jessica McCarty" userId="S::jessica.mccarty@umgc.edu::88295c1c-ed3f-4569-82e0-cbcc4e3bd3a6" providerId="AD" clId="Web-{4DA8F8B7-53C5-3C7D-CA47-E66CC050E5B8}" dt="2020-06-03T14:05:48.213" v="5"/>
          <ac:picMkLst>
            <pc:docMk/>
            <pc:sldMk cId="109857222" sldId="256"/>
            <ac:picMk id="4" creationId="{6C1DBBE7-9C3C-41D5-831F-46214474449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0DBAFF-3300-4E67-9153-49CED161D4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E24B6D-62D7-49BB-9E40-65CDB5A0090E}">
      <dgm:prSet/>
      <dgm:spPr/>
      <dgm:t>
        <a:bodyPr/>
        <a:lstStyle/>
        <a:p>
          <a:r>
            <a:rPr lang="en-US" b="0" i="0"/>
            <a:t>Financial consulting company</a:t>
          </a:r>
          <a:endParaRPr lang="en-US"/>
        </a:p>
      </dgm:t>
    </dgm:pt>
    <dgm:pt modelId="{83D04C60-D481-41EB-A9AB-F9824BAB2874}" type="parTrans" cxnId="{91718FAA-186F-4F42-8DFA-CFEF8AC0DE4E}">
      <dgm:prSet/>
      <dgm:spPr/>
      <dgm:t>
        <a:bodyPr/>
        <a:lstStyle/>
        <a:p>
          <a:endParaRPr lang="en-US"/>
        </a:p>
      </dgm:t>
    </dgm:pt>
    <dgm:pt modelId="{EBDA7276-B5A1-45C9-A228-C31D2A945136}" type="sibTrans" cxnId="{91718FAA-186F-4F42-8DFA-CFEF8AC0DE4E}">
      <dgm:prSet/>
      <dgm:spPr/>
      <dgm:t>
        <a:bodyPr/>
        <a:lstStyle/>
        <a:p>
          <a:endParaRPr lang="en-US"/>
        </a:p>
      </dgm:t>
    </dgm:pt>
    <dgm:pt modelId="{D252F602-E6E8-4943-9040-7944EF5B2EDD}">
      <dgm:prSet/>
      <dgm:spPr/>
      <dgm:t>
        <a:bodyPr/>
        <a:lstStyle/>
        <a:p>
          <a:r>
            <a:rPr lang="en-US"/>
            <a:t>Provides</a:t>
          </a:r>
          <a:r>
            <a:rPr lang="en-US" b="0" i="0"/>
            <a:t> services to small- and medium-sized companies</a:t>
          </a:r>
          <a:endParaRPr lang="en-US"/>
        </a:p>
      </dgm:t>
    </dgm:pt>
    <dgm:pt modelId="{D510F368-0C12-4358-81B4-0F6FD2B023C0}" type="parTrans" cxnId="{9F9F4EF2-6EB9-4BEB-A418-AD3FA97EDF77}">
      <dgm:prSet/>
      <dgm:spPr/>
      <dgm:t>
        <a:bodyPr/>
        <a:lstStyle/>
        <a:p>
          <a:endParaRPr lang="en-US"/>
        </a:p>
      </dgm:t>
    </dgm:pt>
    <dgm:pt modelId="{336D02C1-F987-48F7-892C-0EAA29EF32BB}" type="sibTrans" cxnId="{9F9F4EF2-6EB9-4BEB-A418-AD3FA97EDF77}">
      <dgm:prSet/>
      <dgm:spPr/>
      <dgm:t>
        <a:bodyPr/>
        <a:lstStyle/>
        <a:p>
          <a:endParaRPr lang="en-US"/>
        </a:p>
      </dgm:t>
    </dgm:pt>
    <dgm:pt modelId="{4B184BDE-24AC-4AE9-B3BD-EEBBB2E4B1B0}">
      <dgm:prSet/>
      <dgm:spPr/>
      <dgm:t>
        <a:bodyPr/>
        <a:lstStyle/>
        <a:p>
          <a:r>
            <a:rPr lang="en-US"/>
            <a:t>Planning an expansion to other states in the region</a:t>
          </a:r>
        </a:p>
      </dgm:t>
    </dgm:pt>
    <dgm:pt modelId="{566F00C4-9FFC-442A-A13E-889FCB1D0BA8}" type="parTrans" cxnId="{C171BBAA-D8C9-4311-9C3D-46425D05F201}">
      <dgm:prSet/>
      <dgm:spPr/>
      <dgm:t>
        <a:bodyPr/>
        <a:lstStyle/>
        <a:p>
          <a:endParaRPr lang="en-US"/>
        </a:p>
      </dgm:t>
    </dgm:pt>
    <dgm:pt modelId="{AC65280F-237A-4D53-8F37-B067C86BE8BF}" type="sibTrans" cxnId="{C171BBAA-D8C9-4311-9C3D-46425D05F201}">
      <dgm:prSet/>
      <dgm:spPr/>
      <dgm:t>
        <a:bodyPr/>
        <a:lstStyle/>
        <a:p>
          <a:endParaRPr lang="en-US"/>
        </a:p>
      </dgm:t>
    </dgm:pt>
    <dgm:pt modelId="{C4D1C983-10B6-4007-9B30-414ACE9B4FDE}" type="pres">
      <dgm:prSet presAssocID="{C20DBAFF-3300-4E67-9153-49CED161D4DA}" presName="root" presStyleCnt="0">
        <dgm:presLayoutVars>
          <dgm:dir/>
          <dgm:resizeHandles val="exact"/>
        </dgm:presLayoutVars>
      </dgm:prSet>
      <dgm:spPr/>
    </dgm:pt>
    <dgm:pt modelId="{0ABFD188-9BC2-49A9-AE0F-17E7B359DCA9}" type="pres">
      <dgm:prSet presAssocID="{D7E24B6D-62D7-49BB-9E40-65CDB5A0090E}" presName="compNode" presStyleCnt="0"/>
      <dgm:spPr/>
    </dgm:pt>
    <dgm:pt modelId="{9EE290FD-0195-4B4B-A015-D201384D3A93}" type="pres">
      <dgm:prSet presAssocID="{D7E24B6D-62D7-49BB-9E40-65CDB5A0090E}" presName="bgRect" presStyleLbl="bgShp" presStyleIdx="0" presStyleCnt="3"/>
      <dgm:spPr/>
    </dgm:pt>
    <dgm:pt modelId="{646EF8DC-EB12-4B14-92F1-9207A29A5417}" type="pres">
      <dgm:prSet presAssocID="{D7E24B6D-62D7-49BB-9E40-65CDB5A00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36C3F2B-5CB5-401F-8DE2-7AEA05ACAC04}" type="pres">
      <dgm:prSet presAssocID="{D7E24B6D-62D7-49BB-9E40-65CDB5A0090E}" presName="spaceRect" presStyleCnt="0"/>
      <dgm:spPr/>
    </dgm:pt>
    <dgm:pt modelId="{93D41286-7423-4D05-A107-D5ACA1243327}" type="pres">
      <dgm:prSet presAssocID="{D7E24B6D-62D7-49BB-9E40-65CDB5A0090E}" presName="parTx" presStyleLbl="revTx" presStyleIdx="0" presStyleCnt="3">
        <dgm:presLayoutVars>
          <dgm:chMax val="0"/>
          <dgm:chPref val="0"/>
        </dgm:presLayoutVars>
      </dgm:prSet>
      <dgm:spPr/>
    </dgm:pt>
    <dgm:pt modelId="{F5054A4C-E235-4D52-9C9C-10D4CE8CF9D0}" type="pres">
      <dgm:prSet presAssocID="{EBDA7276-B5A1-45C9-A228-C31D2A945136}" presName="sibTrans" presStyleCnt="0"/>
      <dgm:spPr/>
    </dgm:pt>
    <dgm:pt modelId="{5B287C11-00BD-4F75-A937-30BEA6EE01B3}" type="pres">
      <dgm:prSet presAssocID="{D252F602-E6E8-4943-9040-7944EF5B2EDD}" presName="compNode" presStyleCnt="0"/>
      <dgm:spPr/>
    </dgm:pt>
    <dgm:pt modelId="{029B035C-0E19-458C-ADC5-E54B57C7D1F7}" type="pres">
      <dgm:prSet presAssocID="{D252F602-E6E8-4943-9040-7944EF5B2EDD}" presName="bgRect" presStyleLbl="bgShp" presStyleIdx="1" presStyleCnt="3"/>
      <dgm:spPr/>
    </dgm:pt>
    <dgm:pt modelId="{E26ABCEB-D9A6-41C3-8280-3763BDDCB167}" type="pres">
      <dgm:prSet presAssocID="{D252F602-E6E8-4943-9040-7944EF5B2E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 outline"/>
        </a:ext>
      </dgm:extLst>
    </dgm:pt>
    <dgm:pt modelId="{15564BE0-28A7-4925-9625-D765AFF40488}" type="pres">
      <dgm:prSet presAssocID="{D252F602-E6E8-4943-9040-7944EF5B2EDD}" presName="spaceRect" presStyleCnt="0"/>
      <dgm:spPr/>
    </dgm:pt>
    <dgm:pt modelId="{AC9F728D-3CEC-485F-A6E1-F248F7AA8C49}" type="pres">
      <dgm:prSet presAssocID="{D252F602-E6E8-4943-9040-7944EF5B2EDD}" presName="parTx" presStyleLbl="revTx" presStyleIdx="1" presStyleCnt="3">
        <dgm:presLayoutVars>
          <dgm:chMax val="0"/>
          <dgm:chPref val="0"/>
        </dgm:presLayoutVars>
      </dgm:prSet>
      <dgm:spPr/>
    </dgm:pt>
    <dgm:pt modelId="{746AAB82-6412-49C1-9B8C-BD7BD91F6BE2}" type="pres">
      <dgm:prSet presAssocID="{336D02C1-F987-48F7-892C-0EAA29EF32BB}" presName="sibTrans" presStyleCnt="0"/>
      <dgm:spPr/>
    </dgm:pt>
    <dgm:pt modelId="{FEC8290E-85FE-45BC-9DB8-A8341612E155}" type="pres">
      <dgm:prSet presAssocID="{4B184BDE-24AC-4AE9-B3BD-EEBBB2E4B1B0}" presName="compNode" presStyleCnt="0"/>
      <dgm:spPr/>
    </dgm:pt>
    <dgm:pt modelId="{D27D4C3A-91FA-48E2-A861-FC704B51FF70}" type="pres">
      <dgm:prSet presAssocID="{4B184BDE-24AC-4AE9-B3BD-EEBBB2E4B1B0}" presName="bgRect" presStyleLbl="bgShp" presStyleIdx="2" presStyleCnt="3"/>
      <dgm:spPr/>
    </dgm:pt>
    <dgm:pt modelId="{9B0230CC-BE71-4795-8727-D999944F93B1}" type="pres">
      <dgm:prSet presAssocID="{4B184BDE-24AC-4AE9-B3BD-EEBBB2E4B1B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5904431-A3AB-4FBB-9F64-F57FED2AED15}" type="pres">
      <dgm:prSet presAssocID="{4B184BDE-24AC-4AE9-B3BD-EEBBB2E4B1B0}" presName="spaceRect" presStyleCnt="0"/>
      <dgm:spPr/>
    </dgm:pt>
    <dgm:pt modelId="{7A3797EB-CFCA-4920-8A27-3554348250CC}" type="pres">
      <dgm:prSet presAssocID="{4B184BDE-24AC-4AE9-B3BD-EEBBB2E4B1B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B8733A6-3E9D-4E68-847F-F858CB1F9AA1}" type="presOf" srcId="{4B184BDE-24AC-4AE9-B3BD-EEBBB2E4B1B0}" destId="{7A3797EB-CFCA-4920-8A27-3554348250CC}" srcOrd="0" destOrd="0" presId="urn:microsoft.com/office/officeart/2018/2/layout/IconVerticalSolidList"/>
    <dgm:cxn modelId="{91718FAA-186F-4F42-8DFA-CFEF8AC0DE4E}" srcId="{C20DBAFF-3300-4E67-9153-49CED161D4DA}" destId="{D7E24B6D-62D7-49BB-9E40-65CDB5A0090E}" srcOrd="0" destOrd="0" parTransId="{83D04C60-D481-41EB-A9AB-F9824BAB2874}" sibTransId="{EBDA7276-B5A1-45C9-A228-C31D2A945136}"/>
    <dgm:cxn modelId="{C171BBAA-D8C9-4311-9C3D-46425D05F201}" srcId="{C20DBAFF-3300-4E67-9153-49CED161D4DA}" destId="{4B184BDE-24AC-4AE9-B3BD-EEBBB2E4B1B0}" srcOrd="2" destOrd="0" parTransId="{566F00C4-9FFC-442A-A13E-889FCB1D0BA8}" sibTransId="{AC65280F-237A-4D53-8F37-B067C86BE8BF}"/>
    <dgm:cxn modelId="{E67154DC-1E1E-4BE4-BDF7-0ED321BF346D}" type="presOf" srcId="{D7E24B6D-62D7-49BB-9E40-65CDB5A0090E}" destId="{93D41286-7423-4D05-A107-D5ACA1243327}" srcOrd="0" destOrd="0" presId="urn:microsoft.com/office/officeart/2018/2/layout/IconVerticalSolidList"/>
    <dgm:cxn modelId="{16BDFFEA-2AD8-405C-A463-77ACACEA9364}" type="presOf" srcId="{C20DBAFF-3300-4E67-9153-49CED161D4DA}" destId="{C4D1C983-10B6-4007-9B30-414ACE9B4FDE}" srcOrd="0" destOrd="0" presId="urn:microsoft.com/office/officeart/2018/2/layout/IconVerticalSolidList"/>
    <dgm:cxn modelId="{9F9F4EF2-6EB9-4BEB-A418-AD3FA97EDF77}" srcId="{C20DBAFF-3300-4E67-9153-49CED161D4DA}" destId="{D252F602-E6E8-4943-9040-7944EF5B2EDD}" srcOrd="1" destOrd="0" parTransId="{D510F368-0C12-4358-81B4-0F6FD2B023C0}" sibTransId="{336D02C1-F987-48F7-892C-0EAA29EF32BB}"/>
    <dgm:cxn modelId="{9E754DFC-DCA4-498C-BA7D-2266DD10CDEF}" type="presOf" srcId="{D252F602-E6E8-4943-9040-7944EF5B2EDD}" destId="{AC9F728D-3CEC-485F-A6E1-F248F7AA8C49}" srcOrd="0" destOrd="0" presId="urn:microsoft.com/office/officeart/2018/2/layout/IconVerticalSolidList"/>
    <dgm:cxn modelId="{5F0EB940-C5BC-4D4C-A963-6A6AA7F9991C}" type="presParOf" srcId="{C4D1C983-10B6-4007-9B30-414ACE9B4FDE}" destId="{0ABFD188-9BC2-49A9-AE0F-17E7B359DCA9}" srcOrd="0" destOrd="0" presId="urn:microsoft.com/office/officeart/2018/2/layout/IconVerticalSolidList"/>
    <dgm:cxn modelId="{AEF81AB8-C07D-4B07-BA0C-A6E37722DF0B}" type="presParOf" srcId="{0ABFD188-9BC2-49A9-AE0F-17E7B359DCA9}" destId="{9EE290FD-0195-4B4B-A015-D201384D3A93}" srcOrd="0" destOrd="0" presId="urn:microsoft.com/office/officeart/2018/2/layout/IconVerticalSolidList"/>
    <dgm:cxn modelId="{0918069A-9885-4897-8CE5-2D96FA285859}" type="presParOf" srcId="{0ABFD188-9BC2-49A9-AE0F-17E7B359DCA9}" destId="{646EF8DC-EB12-4B14-92F1-9207A29A5417}" srcOrd="1" destOrd="0" presId="urn:microsoft.com/office/officeart/2018/2/layout/IconVerticalSolidList"/>
    <dgm:cxn modelId="{5E0EC84E-75B7-4593-8AF9-C8FF738AB3C8}" type="presParOf" srcId="{0ABFD188-9BC2-49A9-AE0F-17E7B359DCA9}" destId="{E36C3F2B-5CB5-401F-8DE2-7AEA05ACAC04}" srcOrd="2" destOrd="0" presId="urn:microsoft.com/office/officeart/2018/2/layout/IconVerticalSolidList"/>
    <dgm:cxn modelId="{EFF074B7-2E56-4D0E-8648-5D3B5AEC1692}" type="presParOf" srcId="{0ABFD188-9BC2-49A9-AE0F-17E7B359DCA9}" destId="{93D41286-7423-4D05-A107-D5ACA1243327}" srcOrd="3" destOrd="0" presId="urn:microsoft.com/office/officeart/2018/2/layout/IconVerticalSolidList"/>
    <dgm:cxn modelId="{D95104FE-080F-4966-BEDE-160F6594EFC4}" type="presParOf" srcId="{C4D1C983-10B6-4007-9B30-414ACE9B4FDE}" destId="{F5054A4C-E235-4D52-9C9C-10D4CE8CF9D0}" srcOrd="1" destOrd="0" presId="urn:microsoft.com/office/officeart/2018/2/layout/IconVerticalSolidList"/>
    <dgm:cxn modelId="{DA710C40-7246-4A11-B3FD-9CCF2CCFCDD2}" type="presParOf" srcId="{C4D1C983-10B6-4007-9B30-414ACE9B4FDE}" destId="{5B287C11-00BD-4F75-A937-30BEA6EE01B3}" srcOrd="2" destOrd="0" presId="urn:microsoft.com/office/officeart/2018/2/layout/IconVerticalSolidList"/>
    <dgm:cxn modelId="{759264BF-A6BA-49B4-9004-1AD530DCFBDA}" type="presParOf" srcId="{5B287C11-00BD-4F75-A937-30BEA6EE01B3}" destId="{029B035C-0E19-458C-ADC5-E54B57C7D1F7}" srcOrd="0" destOrd="0" presId="urn:microsoft.com/office/officeart/2018/2/layout/IconVerticalSolidList"/>
    <dgm:cxn modelId="{2C3A5614-C748-4D5D-A394-EA4E6363BA53}" type="presParOf" srcId="{5B287C11-00BD-4F75-A937-30BEA6EE01B3}" destId="{E26ABCEB-D9A6-41C3-8280-3763BDDCB167}" srcOrd="1" destOrd="0" presId="urn:microsoft.com/office/officeart/2018/2/layout/IconVerticalSolidList"/>
    <dgm:cxn modelId="{DFD071F6-070C-4A7E-BBE6-866F2A3EE6F7}" type="presParOf" srcId="{5B287C11-00BD-4F75-A937-30BEA6EE01B3}" destId="{15564BE0-28A7-4925-9625-D765AFF40488}" srcOrd="2" destOrd="0" presId="urn:microsoft.com/office/officeart/2018/2/layout/IconVerticalSolidList"/>
    <dgm:cxn modelId="{F5644D6D-36D0-42F9-87D6-3857F03DE0D5}" type="presParOf" srcId="{5B287C11-00BD-4F75-A937-30BEA6EE01B3}" destId="{AC9F728D-3CEC-485F-A6E1-F248F7AA8C49}" srcOrd="3" destOrd="0" presId="urn:microsoft.com/office/officeart/2018/2/layout/IconVerticalSolidList"/>
    <dgm:cxn modelId="{6843A623-A06C-46A1-8976-56E50E51023B}" type="presParOf" srcId="{C4D1C983-10B6-4007-9B30-414ACE9B4FDE}" destId="{746AAB82-6412-49C1-9B8C-BD7BD91F6BE2}" srcOrd="3" destOrd="0" presId="urn:microsoft.com/office/officeart/2018/2/layout/IconVerticalSolidList"/>
    <dgm:cxn modelId="{CEC44AF8-0B23-4674-BBF2-F4A75D5E3CF1}" type="presParOf" srcId="{C4D1C983-10B6-4007-9B30-414ACE9B4FDE}" destId="{FEC8290E-85FE-45BC-9DB8-A8341612E155}" srcOrd="4" destOrd="0" presId="urn:microsoft.com/office/officeart/2018/2/layout/IconVerticalSolidList"/>
    <dgm:cxn modelId="{EE7505FB-B8C0-4652-A3B2-E2E3241F1170}" type="presParOf" srcId="{FEC8290E-85FE-45BC-9DB8-A8341612E155}" destId="{D27D4C3A-91FA-48E2-A861-FC704B51FF70}" srcOrd="0" destOrd="0" presId="urn:microsoft.com/office/officeart/2018/2/layout/IconVerticalSolidList"/>
    <dgm:cxn modelId="{A1C806FA-1B6D-4FDC-850A-5BD8986A9945}" type="presParOf" srcId="{FEC8290E-85FE-45BC-9DB8-A8341612E155}" destId="{9B0230CC-BE71-4795-8727-D999944F93B1}" srcOrd="1" destOrd="0" presId="urn:microsoft.com/office/officeart/2018/2/layout/IconVerticalSolidList"/>
    <dgm:cxn modelId="{F7CC8034-F4E1-40E0-8985-EC6548302BDA}" type="presParOf" srcId="{FEC8290E-85FE-45BC-9DB8-A8341612E155}" destId="{D5904431-A3AB-4FBB-9F64-F57FED2AED15}" srcOrd="2" destOrd="0" presId="urn:microsoft.com/office/officeart/2018/2/layout/IconVerticalSolidList"/>
    <dgm:cxn modelId="{30190AFE-3EA0-4E94-B7F1-910C483EA117}" type="presParOf" srcId="{FEC8290E-85FE-45BC-9DB8-A8341612E155}" destId="{7A3797EB-CFCA-4920-8A27-3554348250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95726D-2BDD-4AAB-92E1-AFED5A649E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34922-6506-4DF2-BD13-14FDDA204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Need to develop resources in new areas</a:t>
          </a:r>
        </a:p>
      </dgm:t>
    </dgm:pt>
    <dgm:pt modelId="{B494F684-7176-496A-BC09-F40ADBC0418B}" type="parTrans" cxnId="{2216AAAE-1753-40CF-8F5A-1AF5EDD6E713}">
      <dgm:prSet/>
      <dgm:spPr/>
      <dgm:t>
        <a:bodyPr/>
        <a:lstStyle/>
        <a:p>
          <a:endParaRPr lang="en-US"/>
        </a:p>
      </dgm:t>
    </dgm:pt>
    <dgm:pt modelId="{86AFFA86-8BF5-4EF5-9004-0F8EE0546805}" type="sibTrans" cxnId="{2216AAAE-1753-40CF-8F5A-1AF5EDD6E713}">
      <dgm:prSet/>
      <dgm:spPr/>
      <dgm:t>
        <a:bodyPr/>
        <a:lstStyle/>
        <a:p>
          <a:endParaRPr lang="en-US"/>
        </a:p>
      </dgm:t>
    </dgm:pt>
    <dgm:pt modelId="{EF858FA4-1226-4603-881C-186EA4A992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New sites to require access to resources and communication</a:t>
          </a:r>
        </a:p>
      </dgm:t>
    </dgm:pt>
    <dgm:pt modelId="{79F12AC8-D2CE-47D5-9CB6-9D62C0000561}" type="parTrans" cxnId="{C54EC76B-95EB-417E-B21D-9DA17EE3E143}">
      <dgm:prSet/>
      <dgm:spPr/>
      <dgm:t>
        <a:bodyPr/>
        <a:lstStyle/>
        <a:p>
          <a:endParaRPr lang="en-US"/>
        </a:p>
      </dgm:t>
    </dgm:pt>
    <dgm:pt modelId="{72ACB9FA-4245-42C5-8F13-0C88157504AA}" type="sibTrans" cxnId="{C54EC76B-95EB-417E-B21D-9DA17EE3E143}">
      <dgm:prSet/>
      <dgm:spPr/>
      <dgm:t>
        <a:bodyPr/>
        <a:lstStyle/>
        <a:p>
          <a:endParaRPr lang="en-US"/>
        </a:p>
      </dgm:t>
    </dgm:pt>
    <dgm:pt modelId="{133B0E5A-638E-427D-B29E-0F4EF3F031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can be costly if each new site buys and installs new physical hardware</a:t>
          </a:r>
        </a:p>
      </dgm:t>
    </dgm:pt>
    <dgm:pt modelId="{38E96CFE-8F52-444B-A129-EC8450C8295A}" type="parTrans" cxnId="{9413F459-4163-46BD-9F9F-5712DE12EF80}">
      <dgm:prSet/>
      <dgm:spPr/>
      <dgm:t>
        <a:bodyPr/>
        <a:lstStyle/>
        <a:p>
          <a:endParaRPr lang="en-US"/>
        </a:p>
      </dgm:t>
    </dgm:pt>
    <dgm:pt modelId="{B79DC11D-57DF-4F24-8756-F40DF30BB652}" type="sibTrans" cxnId="{9413F459-4163-46BD-9F9F-5712DE12EF80}">
      <dgm:prSet/>
      <dgm:spPr/>
      <dgm:t>
        <a:bodyPr/>
        <a:lstStyle/>
        <a:p>
          <a:endParaRPr lang="en-US"/>
        </a:p>
      </dgm:t>
    </dgm:pt>
    <dgm:pt modelId="{8BA5147D-B14E-4734-A233-7075A17EC987}" type="pres">
      <dgm:prSet presAssocID="{B295726D-2BDD-4AAB-92E1-AFED5A649ED3}" presName="root" presStyleCnt="0">
        <dgm:presLayoutVars>
          <dgm:dir/>
          <dgm:resizeHandles val="exact"/>
        </dgm:presLayoutVars>
      </dgm:prSet>
      <dgm:spPr/>
    </dgm:pt>
    <dgm:pt modelId="{6A83AED4-4052-40A9-AA23-141B3EDD5BA3}" type="pres">
      <dgm:prSet presAssocID="{6C934922-6506-4DF2-BD13-14FDDA20462F}" presName="compNode" presStyleCnt="0"/>
      <dgm:spPr/>
    </dgm:pt>
    <dgm:pt modelId="{B1A97C59-5325-48F3-BD3A-D5E7474F6FA9}" type="pres">
      <dgm:prSet presAssocID="{6C934922-6506-4DF2-BD13-14FDDA2046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5FDB33A-C79B-41F8-9C62-8669B59F00BC}" type="pres">
      <dgm:prSet presAssocID="{6C934922-6506-4DF2-BD13-14FDDA20462F}" presName="spaceRect" presStyleCnt="0"/>
      <dgm:spPr/>
    </dgm:pt>
    <dgm:pt modelId="{4A2AA6B3-1561-416B-A4DA-6A5D7D5B3E5E}" type="pres">
      <dgm:prSet presAssocID="{6C934922-6506-4DF2-BD13-14FDDA20462F}" presName="textRect" presStyleLbl="revTx" presStyleIdx="0" presStyleCnt="3">
        <dgm:presLayoutVars>
          <dgm:chMax val="1"/>
          <dgm:chPref val="1"/>
        </dgm:presLayoutVars>
      </dgm:prSet>
      <dgm:spPr/>
    </dgm:pt>
    <dgm:pt modelId="{74D3EF66-7DD2-4A4E-AE2F-F2049ECA8960}" type="pres">
      <dgm:prSet presAssocID="{86AFFA86-8BF5-4EF5-9004-0F8EE0546805}" presName="sibTrans" presStyleCnt="0"/>
      <dgm:spPr/>
    </dgm:pt>
    <dgm:pt modelId="{AD16C0EA-89A7-4E8A-982C-E64E91E240E9}" type="pres">
      <dgm:prSet presAssocID="{EF858FA4-1226-4603-881C-186EA4A99233}" presName="compNode" presStyleCnt="0"/>
      <dgm:spPr/>
    </dgm:pt>
    <dgm:pt modelId="{96AA9A48-DC94-4A98-9214-C170BE553480}" type="pres">
      <dgm:prSet presAssocID="{EF858FA4-1226-4603-881C-186EA4A992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D32A685-ED6F-4B03-8F9D-68804D85CE79}" type="pres">
      <dgm:prSet presAssocID="{EF858FA4-1226-4603-881C-186EA4A99233}" presName="spaceRect" presStyleCnt="0"/>
      <dgm:spPr/>
    </dgm:pt>
    <dgm:pt modelId="{4BCCE5A4-F8CB-43B9-B13E-2C3F07E80325}" type="pres">
      <dgm:prSet presAssocID="{EF858FA4-1226-4603-881C-186EA4A99233}" presName="textRect" presStyleLbl="revTx" presStyleIdx="1" presStyleCnt="3">
        <dgm:presLayoutVars>
          <dgm:chMax val="1"/>
          <dgm:chPref val="1"/>
        </dgm:presLayoutVars>
      </dgm:prSet>
      <dgm:spPr/>
    </dgm:pt>
    <dgm:pt modelId="{FD6F94A6-8C72-4537-B09A-1F61B46FE075}" type="pres">
      <dgm:prSet presAssocID="{72ACB9FA-4245-42C5-8F13-0C88157504AA}" presName="sibTrans" presStyleCnt="0"/>
      <dgm:spPr/>
    </dgm:pt>
    <dgm:pt modelId="{EACB6F93-50EE-4D62-A9B9-C3AA5BAC2440}" type="pres">
      <dgm:prSet presAssocID="{133B0E5A-638E-427D-B29E-0F4EF3F031AE}" presName="compNode" presStyleCnt="0"/>
      <dgm:spPr/>
    </dgm:pt>
    <dgm:pt modelId="{EDB6BC84-250B-477B-ADE7-2BFBD14053B2}" type="pres">
      <dgm:prSet presAssocID="{133B0E5A-638E-427D-B29E-0F4EF3F031A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625B8372-0E34-4B40-9743-78A2A70032B8}" type="pres">
      <dgm:prSet presAssocID="{133B0E5A-638E-427D-B29E-0F4EF3F031AE}" presName="spaceRect" presStyleCnt="0"/>
      <dgm:spPr/>
    </dgm:pt>
    <dgm:pt modelId="{EAA37BB1-EC91-4D8C-AAD2-94F19FCD34F7}" type="pres">
      <dgm:prSet presAssocID="{133B0E5A-638E-427D-B29E-0F4EF3F031A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42E2423-093F-424D-91A1-ADC70BAECF3F}" type="presOf" srcId="{133B0E5A-638E-427D-B29E-0F4EF3F031AE}" destId="{EAA37BB1-EC91-4D8C-AAD2-94F19FCD34F7}" srcOrd="0" destOrd="0" presId="urn:microsoft.com/office/officeart/2018/2/layout/IconLabelList"/>
    <dgm:cxn modelId="{FA198A3D-0206-4CD1-B1BE-A01E314190CE}" type="presOf" srcId="{EF858FA4-1226-4603-881C-186EA4A99233}" destId="{4BCCE5A4-F8CB-43B9-B13E-2C3F07E80325}" srcOrd="0" destOrd="0" presId="urn:microsoft.com/office/officeart/2018/2/layout/IconLabelList"/>
    <dgm:cxn modelId="{C54EC76B-95EB-417E-B21D-9DA17EE3E143}" srcId="{B295726D-2BDD-4AAB-92E1-AFED5A649ED3}" destId="{EF858FA4-1226-4603-881C-186EA4A99233}" srcOrd="1" destOrd="0" parTransId="{79F12AC8-D2CE-47D5-9CB6-9D62C0000561}" sibTransId="{72ACB9FA-4245-42C5-8F13-0C88157504AA}"/>
    <dgm:cxn modelId="{6ADB7E4E-5C95-4C32-8C62-586164FF9EEF}" type="presOf" srcId="{B295726D-2BDD-4AAB-92E1-AFED5A649ED3}" destId="{8BA5147D-B14E-4734-A233-7075A17EC987}" srcOrd="0" destOrd="0" presId="urn:microsoft.com/office/officeart/2018/2/layout/IconLabelList"/>
    <dgm:cxn modelId="{9413F459-4163-46BD-9F9F-5712DE12EF80}" srcId="{B295726D-2BDD-4AAB-92E1-AFED5A649ED3}" destId="{133B0E5A-638E-427D-B29E-0F4EF3F031AE}" srcOrd="2" destOrd="0" parTransId="{38E96CFE-8F52-444B-A129-EC8450C8295A}" sibTransId="{B79DC11D-57DF-4F24-8756-F40DF30BB652}"/>
    <dgm:cxn modelId="{2216AAAE-1753-40CF-8F5A-1AF5EDD6E713}" srcId="{B295726D-2BDD-4AAB-92E1-AFED5A649ED3}" destId="{6C934922-6506-4DF2-BD13-14FDDA20462F}" srcOrd="0" destOrd="0" parTransId="{B494F684-7176-496A-BC09-F40ADBC0418B}" sibTransId="{86AFFA86-8BF5-4EF5-9004-0F8EE0546805}"/>
    <dgm:cxn modelId="{ADF997B1-1D13-4DD0-95F2-4F1F16B654DA}" type="presOf" srcId="{6C934922-6506-4DF2-BD13-14FDDA20462F}" destId="{4A2AA6B3-1561-416B-A4DA-6A5D7D5B3E5E}" srcOrd="0" destOrd="0" presId="urn:microsoft.com/office/officeart/2018/2/layout/IconLabelList"/>
    <dgm:cxn modelId="{FA86C706-4430-4FFF-9E9C-0A97F9D10383}" type="presParOf" srcId="{8BA5147D-B14E-4734-A233-7075A17EC987}" destId="{6A83AED4-4052-40A9-AA23-141B3EDD5BA3}" srcOrd="0" destOrd="0" presId="urn:microsoft.com/office/officeart/2018/2/layout/IconLabelList"/>
    <dgm:cxn modelId="{3ECB5282-6E28-4B99-9BD7-0E65C73EE460}" type="presParOf" srcId="{6A83AED4-4052-40A9-AA23-141B3EDD5BA3}" destId="{B1A97C59-5325-48F3-BD3A-D5E7474F6FA9}" srcOrd="0" destOrd="0" presId="urn:microsoft.com/office/officeart/2018/2/layout/IconLabelList"/>
    <dgm:cxn modelId="{FF40EB4D-029E-4AC9-95F8-94C6CA4DA922}" type="presParOf" srcId="{6A83AED4-4052-40A9-AA23-141B3EDD5BA3}" destId="{35FDB33A-C79B-41F8-9C62-8669B59F00BC}" srcOrd="1" destOrd="0" presId="urn:microsoft.com/office/officeart/2018/2/layout/IconLabelList"/>
    <dgm:cxn modelId="{52CE6F2C-E9A0-467D-8171-34A4BE91217D}" type="presParOf" srcId="{6A83AED4-4052-40A9-AA23-141B3EDD5BA3}" destId="{4A2AA6B3-1561-416B-A4DA-6A5D7D5B3E5E}" srcOrd="2" destOrd="0" presId="urn:microsoft.com/office/officeart/2018/2/layout/IconLabelList"/>
    <dgm:cxn modelId="{FEE548B5-7B16-42A4-BC28-5CD07E5224B6}" type="presParOf" srcId="{8BA5147D-B14E-4734-A233-7075A17EC987}" destId="{74D3EF66-7DD2-4A4E-AE2F-F2049ECA8960}" srcOrd="1" destOrd="0" presId="urn:microsoft.com/office/officeart/2018/2/layout/IconLabelList"/>
    <dgm:cxn modelId="{EB005896-0854-4912-8684-6A50B2FAFA6E}" type="presParOf" srcId="{8BA5147D-B14E-4734-A233-7075A17EC987}" destId="{AD16C0EA-89A7-4E8A-982C-E64E91E240E9}" srcOrd="2" destOrd="0" presId="urn:microsoft.com/office/officeart/2018/2/layout/IconLabelList"/>
    <dgm:cxn modelId="{6440611C-07B1-42A2-B839-7577F8BF391D}" type="presParOf" srcId="{AD16C0EA-89A7-4E8A-982C-E64E91E240E9}" destId="{96AA9A48-DC94-4A98-9214-C170BE553480}" srcOrd="0" destOrd="0" presId="urn:microsoft.com/office/officeart/2018/2/layout/IconLabelList"/>
    <dgm:cxn modelId="{4E160BE3-EFE1-4178-B229-09048451174B}" type="presParOf" srcId="{AD16C0EA-89A7-4E8A-982C-E64E91E240E9}" destId="{0D32A685-ED6F-4B03-8F9D-68804D85CE79}" srcOrd="1" destOrd="0" presId="urn:microsoft.com/office/officeart/2018/2/layout/IconLabelList"/>
    <dgm:cxn modelId="{862F60B8-EE47-4430-9C29-C7E350EBDAAE}" type="presParOf" srcId="{AD16C0EA-89A7-4E8A-982C-E64E91E240E9}" destId="{4BCCE5A4-F8CB-43B9-B13E-2C3F07E80325}" srcOrd="2" destOrd="0" presId="urn:microsoft.com/office/officeart/2018/2/layout/IconLabelList"/>
    <dgm:cxn modelId="{137A17A9-337D-43D3-845E-633CCF79CDE1}" type="presParOf" srcId="{8BA5147D-B14E-4734-A233-7075A17EC987}" destId="{FD6F94A6-8C72-4537-B09A-1F61B46FE075}" srcOrd="3" destOrd="0" presId="urn:microsoft.com/office/officeart/2018/2/layout/IconLabelList"/>
    <dgm:cxn modelId="{32011683-3B16-4BB4-9DDB-4E46C1F1E692}" type="presParOf" srcId="{8BA5147D-B14E-4734-A233-7075A17EC987}" destId="{EACB6F93-50EE-4D62-A9B9-C3AA5BAC2440}" srcOrd="4" destOrd="0" presId="urn:microsoft.com/office/officeart/2018/2/layout/IconLabelList"/>
    <dgm:cxn modelId="{92608129-8555-4245-9B8C-C74E9FE74DC8}" type="presParOf" srcId="{EACB6F93-50EE-4D62-A9B9-C3AA5BAC2440}" destId="{EDB6BC84-250B-477B-ADE7-2BFBD14053B2}" srcOrd="0" destOrd="0" presId="urn:microsoft.com/office/officeart/2018/2/layout/IconLabelList"/>
    <dgm:cxn modelId="{09C34E74-4B99-4D20-AC21-770B58318E5A}" type="presParOf" srcId="{EACB6F93-50EE-4D62-A9B9-C3AA5BAC2440}" destId="{625B8372-0E34-4B40-9743-78A2A70032B8}" srcOrd="1" destOrd="0" presId="urn:microsoft.com/office/officeart/2018/2/layout/IconLabelList"/>
    <dgm:cxn modelId="{1ABF9BEF-5A8E-45E9-8A9C-4BE9C28BE469}" type="presParOf" srcId="{EACB6F93-50EE-4D62-A9B9-C3AA5BAC2440}" destId="{EAA37BB1-EC91-4D8C-AAD2-94F19FCD34F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86A660-6D1F-4AA9-BE6C-0046CEC31E5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3274A8A-8A4E-4712-8655-AA43D725EAE8}">
      <dgm:prSet/>
      <dgm:spPr/>
      <dgm:t>
        <a:bodyPr/>
        <a:lstStyle/>
        <a:p>
          <a:r>
            <a:rPr lang="en-US" b="0" i="0"/>
            <a:t>Networks</a:t>
          </a:r>
          <a:endParaRPr lang="en-US"/>
        </a:p>
      </dgm:t>
    </dgm:pt>
    <dgm:pt modelId="{1D1043FD-0C2F-48D5-A317-8D3A20CD829E}" type="parTrans" cxnId="{7D468219-DF5C-4C10-9873-059784E750F0}">
      <dgm:prSet/>
      <dgm:spPr/>
      <dgm:t>
        <a:bodyPr/>
        <a:lstStyle/>
        <a:p>
          <a:endParaRPr lang="en-US"/>
        </a:p>
      </dgm:t>
    </dgm:pt>
    <dgm:pt modelId="{B3661839-470A-4775-9B6A-C88A536BF283}" type="sibTrans" cxnId="{7D468219-DF5C-4C10-9873-059784E750F0}">
      <dgm:prSet/>
      <dgm:spPr/>
      <dgm:t>
        <a:bodyPr/>
        <a:lstStyle/>
        <a:p>
          <a:endParaRPr lang="en-US"/>
        </a:p>
      </dgm:t>
    </dgm:pt>
    <dgm:pt modelId="{22B433B2-910E-4C7F-9F02-FEA930882AB9}">
      <dgm:prSet/>
      <dgm:spPr/>
      <dgm:t>
        <a:bodyPr/>
        <a:lstStyle/>
        <a:p>
          <a:r>
            <a:rPr lang="en-US"/>
            <a:t>S</a:t>
          </a:r>
          <a:r>
            <a:rPr lang="en-US" b="0" i="0"/>
            <a:t>ervers</a:t>
          </a:r>
          <a:endParaRPr lang="en-US"/>
        </a:p>
      </dgm:t>
    </dgm:pt>
    <dgm:pt modelId="{F30FB3E8-C4D9-43A0-8FCF-4BA79AA886C2}" type="parTrans" cxnId="{6B3D5313-497F-4056-90D0-5A8970637BCB}">
      <dgm:prSet/>
      <dgm:spPr/>
      <dgm:t>
        <a:bodyPr/>
        <a:lstStyle/>
        <a:p>
          <a:endParaRPr lang="en-US"/>
        </a:p>
      </dgm:t>
    </dgm:pt>
    <dgm:pt modelId="{A83F3F83-E7E0-46B5-BF9F-6BBFCA5FE311}" type="sibTrans" cxnId="{6B3D5313-497F-4056-90D0-5A8970637BCB}">
      <dgm:prSet/>
      <dgm:spPr/>
      <dgm:t>
        <a:bodyPr/>
        <a:lstStyle/>
        <a:p>
          <a:endParaRPr lang="en-US"/>
        </a:p>
      </dgm:t>
    </dgm:pt>
    <dgm:pt modelId="{AF94BCF1-3F36-47F0-ABAB-1BF55CCE599D}">
      <dgm:prSet/>
      <dgm:spPr/>
      <dgm:t>
        <a:bodyPr/>
        <a:lstStyle/>
        <a:p>
          <a:r>
            <a:rPr lang="en-US" dirty="0"/>
            <a:t>O</a:t>
          </a:r>
          <a:r>
            <a:rPr lang="en-US" b="0" i="0" dirty="0"/>
            <a:t>ther physical infrastructure</a:t>
          </a:r>
          <a:endParaRPr lang="en-US" dirty="0"/>
        </a:p>
      </dgm:t>
    </dgm:pt>
    <dgm:pt modelId="{A8129665-6CC0-496F-9E44-5860F992EBB1}" type="parTrans" cxnId="{20FF38F2-3A9E-4BAC-967D-B5A434BA7398}">
      <dgm:prSet/>
      <dgm:spPr/>
      <dgm:t>
        <a:bodyPr/>
        <a:lstStyle/>
        <a:p>
          <a:endParaRPr lang="en-US"/>
        </a:p>
      </dgm:t>
    </dgm:pt>
    <dgm:pt modelId="{FC5839C5-3DB7-4F5D-AF9B-9A18845E7DD1}" type="sibTrans" cxnId="{20FF38F2-3A9E-4BAC-967D-B5A434BA7398}">
      <dgm:prSet/>
      <dgm:spPr/>
      <dgm:t>
        <a:bodyPr/>
        <a:lstStyle/>
        <a:p>
          <a:endParaRPr lang="en-US"/>
        </a:p>
      </dgm:t>
    </dgm:pt>
    <dgm:pt modelId="{2E698163-2E0C-4FA1-BDD8-056D1A72ABC2}" type="pres">
      <dgm:prSet presAssocID="{E586A660-6D1F-4AA9-BE6C-0046CEC31E57}" presName="root" presStyleCnt="0">
        <dgm:presLayoutVars>
          <dgm:dir/>
          <dgm:resizeHandles val="exact"/>
        </dgm:presLayoutVars>
      </dgm:prSet>
      <dgm:spPr/>
    </dgm:pt>
    <dgm:pt modelId="{609561D0-E013-46E5-8C31-FFA0024268FA}" type="pres">
      <dgm:prSet presAssocID="{13274A8A-8A4E-4712-8655-AA43D725EAE8}" presName="compNode" presStyleCnt="0"/>
      <dgm:spPr/>
    </dgm:pt>
    <dgm:pt modelId="{52251B77-0714-47D2-9BA9-B62DBBF22D4F}" type="pres">
      <dgm:prSet presAssocID="{13274A8A-8A4E-4712-8655-AA43D725EAE8}" presName="bgRect" presStyleLbl="bgShp" presStyleIdx="0" presStyleCnt="3"/>
      <dgm:spPr/>
    </dgm:pt>
    <dgm:pt modelId="{3E1A8767-669A-4A32-90B0-A7352C814A2A}" type="pres">
      <dgm:prSet presAssocID="{13274A8A-8A4E-4712-8655-AA43D725EAE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6A8ECD26-FAC9-4D3A-8673-397CEBB1997D}" type="pres">
      <dgm:prSet presAssocID="{13274A8A-8A4E-4712-8655-AA43D725EAE8}" presName="spaceRect" presStyleCnt="0"/>
      <dgm:spPr/>
    </dgm:pt>
    <dgm:pt modelId="{D26D0379-334E-4965-A990-7E04809C4CBB}" type="pres">
      <dgm:prSet presAssocID="{13274A8A-8A4E-4712-8655-AA43D725EAE8}" presName="parTx" presStyleLbl="revTx" presStyleIdx="0" presStyleCnt="3">
        <dgm:presLayoutVars>
          <dgm:chMax val="0"/>
          <dgm:chPref val="0"/>
        </dgm:presLayoutVars>
      </dgm:prSet>
      <dgm:spPr/>
    </dgm:pt>
    <dgm:pt modelId="{71544BCB-EE07-42F9-9881-B3C08633C3B6}" type="pres">
      <dgm:prSet presAssocID="{B3661839-470A-4775-9B6A-C88A536BF283}" presName="sibTrans" presStyleCnt="0"/>
      <dgm:spPr/>
    </dgm:pt>
    <dgm:pt modelId="{A64BAB5B-AEED-4032-A990-8C94787E45F6}" type="pres">
      <dgm:prSet presAssocID="{22B433B2-910E-4C7F-9F02-FEA930882AB9}" presName="compNode" presStyleCnt="0"/>
      <dgm:spPr/>
    </dgm:pt>
    <dgm:pt modelId="{D65D74A7-8C74-4204-A1CA-30D0A85F4DEC}" type="pres">
      <dgm:prSet presAssocID="{22B433B2-910E-4C7F-9F02-FEA930882AB9}" presName="bgRect" presStyleLbl="bgShp" presStyleIdx="1" presStyleCnt="3"/>
      <dgm:spPr/>
    </dgm:pt>
    <dgm:pt modelId="{1D953C32-106C-431A-9ED5-ADF882232728}" type="pres">
      <dgm:prSet presAssocID="{22B433B2-910E-4C7F-9F02-FEA930882AB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D66CE2BA-BD07-4882-855E-9633F824DCF5}" type="pres">
      <dgm:prSet presAssocID="{22B433B2-910E-4C7F-9F02-FEA930882AB9}" presName="spaceRect" presStyleCnt="0"/>
      <dgm:spPr/>
    </dgm:pt>
    <dgm:pt modelId="{487D2F55-B7C3-4335-B70B-DA4C68421B54}" type="pres">
      <dgm:prSet presAssocID="{22B433B2-910E-4C7F-9F02-FEA930882AB9}" presName="parTx" presStyleLbl="revTx" presStyleIdx="1" presStyleCnt="3">
        <dgm:presLayoutVars>
          <dgm:chMax val="0"/>
          <dgm:chPref val="0"/>
        </dgm:presLayoutVars>
      </dgm:prSet>
      <dgm:spPr/>
    </dgm:pt>
    <dgm:pt modelId="{5C679B97-04E5-401D-97E4-1DE4AF11E746}" type="pres">
      <dgm:prSet presAssocID="{A83F3F83-E7E0-46B5-BF9F-6BBFCA5FE311}" presName="sibTrans" presStyleCnt="0"/>
      <dgm:spPr/>
    </dgm:pt>
    <dgm:pt modelId="{C775A3CA-A799-42EF-BCD5-5C296722A3C3}" type="pres">
      <dgm:prSet presAssocID="{AF94BCF1-3F36-47F0-ABAB-1BF55CCE599D}" presName="compNode" presStyleCnt="0"/>
      <dgm:spPr/>
    </dgm:pt>
    <dgm:pt modelId="{DB83D23D-990B-4A4F-8836-7C83AD561980}" type="pres">
      <dgm:prSet presAssocID="{AF94BCF1-3F36-47F0-ABAB-1BF55CCE599D}" presName="bgRect" presStyleLbl="bgShp" presStyleIdx="2" presStyleCnt="3"/>
      <dgm:spPr/>
    </dgm:pt>
    <dgm:pt modelId="{8074ABDF-B91E-434A-858E-6667B1A80E98}" type="pres">
      <dgm:prSet presAssocID="{AF94BCF1-3F36-47F0-ABAB-1BF55CCE599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894328A-1C7E-4DE9-95D5-BA17F4DFB8B7}" type="pres">
      <dgm:prSet presAssocID="{AF94BCF1-3F36-47F0-ABAB-1BF55CCE599D}" presName="spaceRect" presStyleCnt="0"/>
      <dgm:spPr/>
    </dgm:pt>
    <dgm:pt modelId="{83DE0B30-CA27-4A6F-A333-D3C6C2326B88}" type="pres">
      <dgm:prSet presAssocID="{AF94BCF1-3F36-47F0-ABAB-1BF55CCE599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4036708-DAF2-4C5A-A3E6-1C5B57FBCE8C}" type="presOf" srcId="{13274A8A-8A4E-4712-8655-AA43D725EAE8}" destId="{D26D0379-334E-4965-A990-7E04809C4CBB}" srcOrd="0" destOrd="0" presId="urn:microsoft.com/office/officeart/2018/2/layout/IconVerticalSolidList"/>
    <dgm:cxn modelId="{6B3D5313-497F-4056-90D0-5A8970637BCB}" srcId="{E586A660-6D1F-4AA9-BE6C-0046CEC31E57}" destId="{22B433B2-910E-4C7F-9F02-FEA930882AB9}" srcOrd="1" destOrd="0" parTransId="{F30FB3E8-C4D9-43A0-8FCF-4BA79AA886C2}" sibTransId="{A83F3F83-E7E0-46B5-BF9F-6BBFCA5FE311}"/>
    <dgm:cxn modelId="{7D468219-DF5C-4C10-9873-059784E750F0}" srcId="{E586A660-6D1F-4AA9-BE6C-0046CEC31E57}" destId="{13274A8A-8A4E-4712-8655-AA43D725EAE8}" srcOrd="0" destOrd="0" parTransId="{1D1043FD-0C2F-48D5-A317-8D3A20CD829E}" sibTransId="{B3661839-470A-4775-9B6A-C88A536BF283}"/>
    <dgm:cxn modelId="{CFBDA46E-BD52-4628-9B9F-68598AB3F9C2}" type="presOf" srcId="{E586A660-6D1F-4AA9-BE6C-0046CEC31E57}" destId="{2E698163-2E0C-4FA1-BDD8-056D1A72ABC2}" srcOrd="0" destOrd="0" presId="urn:microsoft.com/office/officeart/2018/2/layout/IconVerticalSolidList"/>
    <dgm:cxn modelId="{95398D55-7D5E-476E-96F7-171264AEA3A7}" type="presOf" srcId="{22B433B2-910E-4C7F-9F02-FEA930882AB9}" destId="{487D2F55-B7C3-4335-B70B-DA4C68421B54}" srcOrd="0" destOrd="0" presId="urn:microsoft.com/office/officeart/2018/2/layout/IconVerticalSolidList"/>
    <dgm:cxn modelId="{513E8FBB-1494-4D03-B700-3DBA8579D16C}" type="presOf" srcId="{AF94BCF1-3F36-47F0-ABAB-1BF55CCE599D}" destId="{83DE0B30-CA27-4A6F-A333-D3C6C2326B88}" srcOrd="0" destOrd="0" presId="urn:microsoft.com/office/officeart/2018/2/layout/IconVerticalSolidList"/>
    <dgm:cxn modelId="{20FF38F2-3A9E-4BAC-967D-B5A434BA7398}" srcId="{E586A660-6D1F-4AA9-BE6C-0046CEC31E57}" destId="{AF94BCF1-3F36-47F0-ABAB-1BF55CCE599D}" srcOrd="2" destOrd="0" parTransId="{A8129665-6CC0-496F-9E44-5860F992EBB1}" sibTransId="{FC5839C5-3DB7-4F5D-AF9B-9A18845E7DD1}"/>
    <dgm:cxn modelId="{21F2478F-F8EE-4D28-8DA1-0FCF945973F2}" type="presParOf" srcId="{2E698163-2E0C-4FA1-BDD8-056D1A72ABC2}" destId="{609561D0-E013-46E5-8C31-FFA0024268FA}" srcOrd="0" destOrd="0" presId="urn:microsoft.com/office/officeart/2018/2/layout/IconVerticalSolidList"/>
    <dgm:cxn modelId="{142A25DE-BADF-4D2C-8034-4D73E9DA0F6C}" type="presParOf" srcId="{609561D0-E013-46E5-8C31-FFA0024268FA}" destId="{52251B77-0714-47D2-9BA9-B62DBBF22D4F}" srcOrd="0" destOrd="0" presId="urn:microsoft.com/office/officeart/2018/2/layout/IconVerticalSolidList"/>
    <dgm:cxn modelId="{081E0535-48CE-4BB3-804A-270AB5265A91}" type="presParOf" srcId="{609561D0-E013-46E5-8C31-FFA0024268FA}" destId="{3E1A8767-669A-4A32-90B0-A7352C814A2A}" srcOrd="1" destOrd="0" presId="urn:microsoft.com/office/officeart/2018/2/layout/IconVerticalSolidList"/>
    <dgm:cxn modelId="{A53311FF-4264-4E53-A02C-CD002B105F80}" type="presParOf" srcId="{609561D0-E013-46E5-8C31-FFA0024268FA}" destId="{6A8ECD26-FAC9-4D3A-8673-397CEBB1997D}" srcOrd="2" destOrd="0" presId="urn:microsoft.com/office/officeart/2018/2/layout/IconVerticalSolidList"/>
    <dgm:cxn modelId="{872555C0-9421-4F0F-915F-2FBE77441A7C}" type="presParOf" srcId="{609561D0-E013-46E5-8C31-FFA0024268FA}" destId="{D26D0379-334E-4965-A990-7E04809C4CBB}" srcOrd="3" destOrd="0" presId="urn:microsoft.com/office/officeart/2018/2/layout/IconVerticalSolidList"/>
    <dgm:cxn modelId="{FE88971C-C000-4F0B-AF2B-ACFA998AA7F9}" type="presParOf" srcId="{2E698163-2E0C-4FA1-BDD8-056D1A72ABC2}" destId="{71544BCB-EE07-42F9-9881-B3C08633C3B6}" srcOrd="1" destOrd="0" presId="urn:microsoft.com/office/officeart/2018/2/layout/IconVerticalSolidList"/>
    <dgm:cxn modelId="{51E0166A-9CC3-4BD1-A31E-7A2BD3477AF2}" type="presParOf" srcId="{2E698163-2E0C-4FA1-BDD8-056D1A72ABC2}" destId="{A64BAB5B-AEED-4032-A990-8C94787E45F6}" srcOrd="2" destOrd="0" presId="urn:microsoft.com/office/officeart/2018/2/layout/IconVerticalSolidList"/>
    <dgm:cxn modelId="{C43353B1-5B70-4EC4-B932-0118696FF6DE}" type="presParOf" srcId="{A64BAB5B-AEED-4032-A990-8C94787E45F6}" destId="{D65D74A7-8C74-4204-A1CA-30D0A85F4DEC}" srcOrd="0" destOrd="0" presId="urn:microsoft.com/office/officeart/2018/2/layout/IconVerticalSolidList"/>
    <dgm:cxn modelId="{8B844305-9F83-43D6-B02B-E960A6C603D2}" type="presParOf" srcId="{A64BAB5B-AEED-4032-A990-8C94787E45F6}" destId="{1D953C32-106C-431A-9ED5-ADF882232728}" srcOrd="1" destOrd="0" presId="urn:microsoft.com/office/officeart/2018/2/layout/IconVerticalSolidList"/>
    <dgm:cxn modelId="{57046BB5-3702-4630-9808-434CF102798D}" type="presParOf" srcId="{A64BAB5B-AEED-4032-A990-8C94787E45F6}" destId="{D66CE2BA-BD07-4882-855E-9633F824DCF5}" srcOrd="2" destOrd="0" presId="urn:microsoft.com/office/officeart/2018/2/layout/IconVerticalSolidList"/>
    <dgm:cxn modelId="{6E262C41-EC40-4193-8490-36B1E645E53B}" type="presParOf" srcId="{A64BAB5B-AEED-4032-A990-8C94787E45F6}" destId="{487D2F55-B7C3-4335-B70B-DA4C68421B54}" srcOrd="3" destOrd="0" presId="urn:microsoft.com/office/officeart/2018/2/layout/IconVerticalSolidList"/>
    <dgm:cxn modelId="{54C73BD0-BFD4-41BA-A7E0-E6D450B27638}" type="presParOf" srcId="{2E698163-2E0C-4FA1-BDD8-056D1A72ABC2}" destId="{5C679B97-04E5-401D-97E4-1DE4AF11E746}" srcOrd="3" destOrd="0" presId="urn:microsoft.com/office/officeart/2018/2/layout/IconVerticalSolidList"/>
    <dgm:cxn modelId="{1765E768-6BF3-4531-8C9B-687FF8E343C0}" type="presParOf" srcId="{2E698163-2E0C-4FA1-BDD8-056D1A72ABC2}" destId="{C775A3CA-A799-42EF-BCD5-5C296722A3C3}" srcOrd="4" destOrd="0" presId="urn:microsoft.com/office/officeart/2018/2/layout/IconVerticalSolidList"/>
    <dgm:cxn modelId="{BEDB3EBE-3794-42C5-8753-E3223F9134B5}" type="presParOf" srcId="{C775A3CA-A799-42EF-BCD5-5C296722A3C3}" destId="{DB83D23D-990B-4A4F-8836-7C83AD561980}" srcOrd="0" destOrd="0" presId="urn:microsoft.com/office/officeart/2018/2/layout/IconVerticalSolidList"/>
    <dgm:cxn modelId="{D423D481-EB07-456A-96F2-A40C5D73DE21}" type="presParOf" srcId="{C775A3CA-A799-42EF-BCD5-5C296722A3C3}" destId="{8074ABDF-B91E-434A-858E-6667B1A80E98}" srcOrd="1" destOrd="0" presId="urn:microsoft.com/office/officeart/2018/2/layout/IconVerticalSolidList"/>
    <dgm:cxn modelId="{605C91D5-31A4-4533-A926-192C6F1921F2}" type="presParOf" srcId="{C775A3CA-A799-42EF-BCD5-5C296722A3C3}" destId="{D894328A-1C7E-4DE9-95D5-BA17F4DFB8B7}" srcOrd="2" destOrd="0" presId="urn:microsoft.com/office/officeart/2018/2/layout/IconVerticalSolidList"/>
    <dgm:cxn modelId="{BAAB03DB-E6CD-4AE3-9F5A-1B2276ADC163}" type="presParOf" srcId="{C775A3CA-A799-42EF-BCD5-5C296722A3C3}" destId="{83DE0B30-CA27-4A6F-A333-D3C6C2326B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06830C-8455-4FE6-95B8-35710AE6171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EE3684F-DC47-46BF-9A34-F5DB957AD5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provides an adaptable, secure, and cost-effective service to efficiently manage cloud products</a:t>
          </a:r>
        </a:p>
      </dgm:t>
    </dgm:pt>
    <dgm:pt modelId="{FAC83F9A-B55E-4645-9263-B5B2A63CD518}" type="parTrans" cxnId="{7A27CC81-0303-4E96-B2BC-EFF9E2173658}">
      <dgm:prSet/>
      <dgm:spPr/>
      <dgm:t>
        <a:bodyPr/>
        <a:lstStyle/>
        <a:p>
          <a:endParaRPr lang="en-US"/>
        </a:p>
      </dgm:t>
    </dgm:pt>
    <dgm:pt modelId="{25B6B112-28C4-4E85-90E3-5284F36046D2}" type="sibTrans" cxnId="{7A27CC81-0303-4E96-B2BC-EFF9E2173658}">
      <dgm:prSet/>
      <dgm:spPr/>
      <dgm:t>
        <a:bodyPr/>
        <a:lstStyle/>
        <a:p>
          <a:endParaRPr lang="en-US"/>
        </a:p>
      </dgm:t>
    </dgm:pt>
    <dgm:pt modelId="{1FF67958-4565-4366-9D2F-109907E88B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AWS makes use of regions and availability zones to provide services based on location. </a:t>
          </a:r>
        </a:p>
      </dgm:t>
    </dgm:pt>
    <dgm:pt modelId="{EAF48619-D355-4DE8-B98F-4C5F1F7D0C04}" type="parTrans" cxnId="{C5AAB4C7-D601-4DA8-BF20-D75ADDA1C39E}">
      <dgm:prSet/>
      <dgm:spPr/>
      <dgm:t>
        <a:bodyPr/>
        <a:lstStyle/>
        <a:p>
          <a:endParaRPr lang="en-US"/>
        </a:p>
      </dgm:t>
    </dgm:pt>
    <dgm:pt modelId="{A77AC054-D515-4FF8-B908-2AAB90E6764E}" type="sibTrans" cxnId="{C5AAB4C7-D601-4DA8-BF20-D75ADDA1C39E}">
      <dgm:prSet/>
      <dgm:spPr/>
      <dgm:t>
        <a:bodyPr/>
        <a:lstStyle/>
        <a:p>
          <a:endParaRPr lang="en-US"/>
        </a:p>
      </dgm:t>
    </dgm:pt>
    <dgm:pt modelId="{C4F07DBB-D442-4E99-B512-531E66647B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AWS Console makes services easier to manage</a:t>
          </a:r>
        </a:p>
      </dgm:t>
    </dgm:pt>
    <dgm:pt modelId="{47C2F479-0F3D-4D9F-9273-3F95224A52CB}" type="parTrans" cxnId="{3A6E8325-17FF-4850-B5C1-CF4639BAA919}">
      <dgm:prSet/>
      <dgm:spPr/>
      <dgm:t>
        <a:bodyPr/>
        <a:lstStyle/>
        <a:p>
          <a:endParaRPr lang="en-US"/>
        </a:p>
      </dgm:t>
    </dgm:pt>
    <dgm:pt modelId="{A0CFDB96-7454-4836-8B30-221B244B09A8}" type="sibTrans" cxnId="{3A6E8325-17FF-4850-B5C1-CF4639BAA919}">
      <dgm:prSet/>
      <dgm:spPr/>
      <dgm:t>
        <a:bodyPr/>
        <a:lstStyle/>
        <a:p>
          <a:endParaRPr lang="en-US"/>
        </a:p>
      </dgm:t>
    </dgm:pt>
    <dgm:pt modelId="{566D37AA-6849-4F69-95F8-AAE00ECD858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providing specific services as needed and only if necessary</a:t>
          </a:r>
        </a:p>
      </dgm:t>
    </dgm:pt>
    <dgm:pt modelId="{8FCA0123-312A-474A-9B0F-8B8246F8ADD3}" type="parTrans" cxnId="{9F78DAB3-5B7D-488B-9F58-A905246EA479}">
      <dgm:prSet/>
      <dgm:spPr/>
      <dgm:t>
        <a:bodyPr/>
        <a:lstStyle/>
        <a:p>
          <a:endParaRPr lang="en-US"/>
        </a:p>
      </dgm:t>
    </dgm:pt>
    <dgm:pt modelId="{D4511443-6DF4-4422-BDB2-956E5729790B}" type="sibTrans" cxnId="{9F78DAB3-5B7D-488B-9F58-A905246EA479}">
      <dgm:prSet/>
      <dgm:spPr/>
      <dgm:t>
        <a:bodyPr/>
        <a:lstStyle/>
        <a:p>
          <a:endParaRPr lang="en-US"/>
        </a:p>
      </dgm:t>
    </dgm:pt>
    <dgm:pt modelId="{FB6FD0A9-E2A1-458D-92E2-EC812ECF83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keeping equipment costs and space requirements to a minimum</a:t>
          </a:r>
        </a:p>
      </dgm:t>
    </dgm:pt>
    <dgm:pt modelId="{88F7D0E9-5DAC-4BDB-ADA4-F8895DE02808}" type="parTrans" cxnId="{6BF86C8A-D00D-421B-89A7-E05939292D54}">
      <dgm:prSet/>
      <dgm:spPr/>
      <dgm:t>
        <a:bodyPr/>
        <a:lstStyle/>
        <a:p>
          <a:endParaRPr lang="en-US"/>
        </a:p>
      </dgm:t>
    </dgm:pt>
    <dgm:pt modelId="{DBCE001A-157C-4EC2-85EA-2BBF4ACA0B5A}" type="sibTrans" cxnId="{6BF86C8A-D00D-421B-89A7-E05939292D54}">
      <dgm:prSet/>
      <dgm:spPr/>
      <dgm:t>
        <a:bodyPr/>
        <a:lstStyle/>
        <a:p>
          <a:endParaRPr lang="en-US"/>
        </a:p>
      </dgm:t>
    </dgm:pt>
    <dgm:pt modelId="{6F8F0645-B620-4586-A629-82AF5B727A14}" type="pres">
      <dgm:prSet presAssocID="{DB06830C-8455-4FE6-95B8-35710AE6171F}" presName="root" presStyleCnt="0">
        <dgm:presLayoutVars>
          <dgm:dir/>
          <dgm:resizeHandles val="exact"/>
        </dgm:presLayoutVars>
      </dgm:prSet>
      <dgm:spPr/>
    </dgm:pt>
    <dgm:pt modelId="{6FBBA7DB-9A3E-48E5-BCC4-5F7F81FF5C8F}" type="pres">
      <dgm:prSet presAssocID="{5EE3684F-DC47-46BF-9A34-F5DB957AD5E5}" presName="compNode" presStyleCnt="0"/>
      <dgm:spPr/>
    </dgm:pt>
    <dgm:pt modelId="{B08A9201-B4F4-4E9A-B357-B980C4329358}" type="pres">
      <dgm:prSet presAssocID="{5EE3684F-DC47-46BF-9A34-F5DB957AD5E5}" presName="bgRect" presStyleLbl="bgShp" presStyleIdx="0" presStyleCnt="5"/>
      <dgm:spPr/>
    </dgm:pt>
    <dgm:pt modelId="{D60D7154-4CA4-4B26-8E09-135B5C33DC44}" type="pres">
      <dgm:prSet presAssocID="{5EE3684F-DC47-46BF-9A34-F5DB957AD5E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6165DFB-A949-4ADB-834F-EBBA078B0CDD}" type="pres">
      <dgm:prSet presAssocID="{5EE3684F-DC47-46BF-9A34-F5DB957AD5E5}" presName="spaceRect" presStyleCnt="0"/>
      <dgm:spPr/>
    </dgm:pt>
    <dgm:pt modelId="{F969E87F-9B8E-475B-90C0-BB73081A05BF}" type="pres">
      <dgm:prSet presAssocID="{5EE3684F-DC47-46BF-9A34-F5DB957AD5E5}" presName="parTx" presStyleLbl="revTx" presStyleIdx="0" presStyleCnt="5">
        <dgm:presLayoutVars>
          <dgm:chMax val="0"/>
          <dgm:chPref val="0"/>
        </dgm:presLayoutVars>
      </dgm:prSet>
      <dgm:spPr/>
    </dgm:pt>
    <dgm:pt modelId="{98039DCF-B7C8-4172-98E2-270FE24E6B8B}" type="pres">
      <dgm:prSet presAssocID="{25B6B112-28C4-4E85-90E3-5284F36046D2}" presName="sibTrans" presStyleCnt="0"/>
      <dgm:spPr/>
    </dgm:pt>
    <dgm:pt modelId="{31982F83-173B-4604-B009-65FE0912AC36}" type="pres">
      <dgm:prSet presAssocID="{1FF67958-4565-4366-9D2F-109907E88BE1}" presName="compNode" presStyleCnt="0"/>
      <dgm:spPr/>
    </dgm:pt>
    <dgm:pt modelId="{90F88475-ACF3-4692-8881-5F7E41BC8B24}" type="pres">
      <dgm:prSet presAssocID="{1FF67958-4565-4366-9D2F-109907E88BE1}" presName="bgRect" presStyleLbl="bgShp" presStyleIdx="1" presStyleCnt="5"/>
      <dgm:spPr/>
    </dgm:pt>
    <dgm:pt modelId="{8CC7CFBE-93B2-4958-AB29-4E6013BAE76D}" type="pres">
      <dgm:prSet presAssocID="{1FF67958-4565-4366-9D2F-109907E88B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E258FF47-C0B7-48CC-8E61-BA0661D1E691}" type="pres">
      <dgm:prSet presAssocID="{1FF67958-4565-4366-9D2F-109907E88BE1}" presName="spaceRect" presStyleCnt="0"/>
      <dgm:spPr/>
    </dgm:pt>
    <dgm:pt modelId="{84576D39-69F8-48C6-BBF1-C3CAD2B50BC2}" type="pres">
      <dgm:prSet presAssocID="{1FF67958-4565-4366-9D2F-109907E88BE1}" presName="parTx" presStyleLbl="revTx" presStyleIdx="1" presStyleCnt="5">
        <dgm:presLayoutVars>
          <dgm:chMax val="0"/>
          <dgm:chPref val="0"/>
        </dgm:presLayoutVars>
      </dgm:prSet>
      <dgm:spPr/>
    </dgm:pt>
    <dgm:pt modelId="{850C4F5D-F6B9-40E9-B546-D5A7B647F004}" type="pres">
      <dgm:prSet presAssocID="{A77AC054-D515-4FF8-B908-2AAB90E6764E}" presName="sibTrans" presStyleCnt="0"/>
      <dgm:spPr/>
    </dgm:pt>
    <dgm:pt modelId="{E3FE2BC1-CAFF-4602-BC23-78395E2C61CC}" type="pres">
      <dgm:prSet presAssocID="{C4F07DBB-D442-4E99-B512-531E66647BD2}" presName="compNode" presStyleCnt="0"/>
      <dgm:spPr/>
    </dgm:pt>
    <dgm:pt modelId="{DBD39A02-394A-4A9E-8C10-C5C4BBE9D33B}" type="pres">
      <dgm:prSet presAssocID="{C4F07DBB-D442-4E99-B512-531E66647BD2}" presName="bgRect" presStyleLbl="bgShp" presStyleIdx="2" presStyleCnt="5"/>
      <dgm:spPr/>
    </dgm:pt>
    <dgm:pt modelId="{12CBEB8C-9F5C-4D2C-A630-81923745DF1A}" type="pres">
      <dgm:prSet presAssocID="{C4F07DBB-D442-4E99-B512-531E66647BD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storm with solid fill"/>
        </a:ext>
      </dgm:extLst>
    </dgm:pt>
    <dgm:pt modelId="{9ECBE0FA-01D0-4CF4-977B-149B13E5852E}" type="pres">
      <dgm:prSet presAssocID="{C4F07DBB-D442-4E99-B512-531E66647BD2}" presName="spaceRect" presStyleCnt="0"/>
      <dgm:spPr/>
    </dgm:pt>
    <dgm:pt modelId="{5C9ECD9E-762B-4BF7-A3D4-435915271550}" type="pres">
      <dgm:prSet presAssocID="{C4F07DBB-D442-4E99-B512-531E66647BD2}" presName="parTx" presStyleLbl="revTx" presStyleIdx="2" presStyleCnt="5">
        <dgm:presLayoutVars>
          <dgm:chMax val="0"/>
          <dgm:chPref val="0"/>
        </dgm:presLayoutVars>
      </dgm:prSet>
      <dgm:spPr/>
    </dgm:pt>
    <dgm:pt modelId="{A14D7F46-9EB5-4F5C-AB8C-AAFAEEF26C06}" type="pres">
      <dgm:prSet presAssocID="{A0CFDB96-7454-4836-8B30-221B244B09A8}" presName="sibTrans" presStyleCnt="0"/>
      <dgm:spPr/>
    </dgm:pt>
    <dgm:pt modelId="{4860D9AF-BC76-49EF-B0E4-100C19697428}" type="pres">
      <dgm:prSet presAssocID="{566D37AA-6849-4F69-95F8-AAE00ECD8587}" presName="compNode" presStyleCnt="0"/>
      <dgm:spPr/>
    </dgm:pt>
    <dgm:pt modelId="{F3F24C03-179A-4A1C-A5E4-031CDED60B05}" type="pres">
      <dgm:prSet presAssocID="{566D37AA-6849-4F69-95F8-AAE00ECD8587}" presName="bgRect" presStyleLbl="bgShp" presStyleIdx="3" presStyleCnt="5"/>
      <dgm:spPr/>
    </dgm:pt>
    <dgm:pt modelId="{530AE605-F390-4E03-8244-98E986542252}" type="pres">
      <dgm:prSet presAssocID="{566D37AA-6849-4F69-95F8-AAE00ECD858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A36A1BE7-3DF2-4842-8EB9-D7244EE1A17A}" type="pres">
      <dgm:prSet presAssocID="{566D37AA-6849-4F69-95F8-AAE00ECD8587}" presName="spaceRect" presStyleCnt="0"/>
      <dgm:spPr/>
    </dgm:pt>
    <dgm:pt modelId="{DCC07299-91AF-4C9B-9314-4E37941A71E5}" type="pres">
      <dgm:prSet presAssocID="{566D37AA-6849-4F69-95F8-AAE00ECD8587}" presName="parTx" presStyleLbl="revTx" presStyleIdx="3" presStyleCnt="5">
        <dgm:presLayoutVars>
          <dgm:chMax val="0"/>
          <dgm:chPref val="0"/>
        </dgm:presLayoutVars>
      </dgm:prSet>
      <dgm:spPr/>
    </dgm:pt>
    <dgm:pt modelId="{D012D36A-265A-49EE-90F2-CC0AD1F63E1C}" type="pres">
      <dgm:prSet presAssocID="{D4511443-6DF4-4422-BDB2-956E5729790B}" presName="sibTrans" presStyleCnt="0"/>
      <dgm:spPr/>
    </dgm:pt>
    <dgm:pt modelId="{759244A3-DBFC-4683-AE15-1D238F34F00E}" type="pres">
      <dgm:prSet presAssocID="{FB6FD0A9-E2A1-458D-92E2-EC812ECF83C0}" presName="compNode" presStyleCnt="0"/>
      <dgm:spPr/>
    </dgm:pt>
    <dgm:pt modelId="{564BE08B-C1DC-426A-8337-68775A1F6988}" type="pres">
      <dgm:prSet presAssocID="{FB6FD0A9-E2A1-458D-92E2-EC812ECF83C0}" presName="bgRect" presStyleLbl="bgShp" presStyleIdx="4" presStyleCnt="5"/>
      <dgm:spPr/>
    </dgm:pt>
    <dgm:pt modelId="{D80527D2-E58A-4277-83AB-D72FC90B2472}" type="pres">
      <dgm:prSet presAssocID="{FB6FD0A9-E2A1-458D-92E2-EC812ECF83C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7B1408A1-683C-4CC2-9AF1-B048A8DE18FD}" type="pres">
      <dgm:prSet presAssocID="{FB6FD0A9-E2A1-458D-92E2-EC812ECF83C0}" presName="spaceRect" presStyleCnt="0"/>
      <dgm:spPr/>
    </dgm:pt>
    <dgm:pt modelId="{0B3B86F1-4708-44EA-9ACC-9A7444640ECF}" type="pres">
      <dgm:prSet presAssocID="{FB6FD0A9-E2A1-458D-92E2-EC812ECF83C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2E785A04-592E-44F6-948F-AA95CDCB7702}" type="presOf" srcId="{566D37AA-6849-4F69-95F8-AAE00ECD8587}" destId="{DCC07299-91AF-4C9B-9314-4E37941A71E5}" srcOrd="0" destOrd="0" presId="urn:microsoft.com/office/officeart/2018/2/layout/IconVerticalSolidList"/>
    <dgm:cxn modelId="{3A6E8325-17FF-4850-B5C1-CF4639BAA919}" srcId="{DB06830C-8455-4FE6-95B8-35710AE6171F}" destId="{C4F07DBB-D442-4E99-B512-531E66647BD2}" srcOrd="2" destOrd="0" parTransId="{47C2F479-0F3D-4D9F-9273-3F95224A52CB}" sibTransId="{A0CFDB96-7454-4836-8B30-221B244B09A8}"/>
    <dgm:cxn modelId="{031DF85D-AE45-41D3-8A67-E16F38CC2B8B}" type="presOf" srcId="{1FF67958-4565-4366-9D2F-109907E88BE1}" destId="{84576D39-69F8-48C6-BBF1-C3CAD2B50BC2}" srcOrd="0" destOrd="0" presId="urn:microsoft.com/office/officeart/2018/2/layout/IconVerticalSolidList"/>
    <dgm:cxn modelId="{8CB5FF60-D2EC-4653-9B7D-80EF2FC09EB5}" type="presOf" srcId="{FB6FD0A9-E2A1-458D-92E2-EC812ECF83C0}" destId="{0B3B86F1-4708-44EA-9ACC-9A7444640ECF}" srcOrd="0" destOrd="0" presId="urn:microsoft.com/office/officeart/2018/2/layout/IconVerticalSolidList"/>
    <dgm:cxn modelId="{14095253-F947-4D2F-A73B-4482235EF95D}" type="presOf" srcId="{5EE3684F-DC47-46BF-9A34-F5DB957AD5E5}" destId="{F969E87F-9B8E-475B-90C0-BB73081A05BF}" srcOrd="0" destOrd="0" presId="urn:microsoft.com/office/officeart/2018/2/layout/IconVerticalSolidList"/>
    <dgm:cxn modelId="{7A27CC81-0303-4E96-B2BC-EFF9E2173658}" srcId="{DB06830C-8455-4FE6-95B8-35710AE6171F}" destId="{5EE3684F-DC47-46BF-9A34-F5DB957AD5E5}" srcOrd="0" destOrd="0" parTransId="{FAC83F9A-B55E-4645-9263-B5B2A63CD518}" sibTransId="{25B6B112-28C4-4E85-90E3-5284F36046D2}"/>
    <dgm:cxn modelId="{6BF86C8A-D00D-421B-89A7-E05939292D54}" srcId="{DB06830C-8455-4FE6-95B8-35710AE6171F}" destId="{FB6FD0A9-E2A1-458D-92E2-EC812ECF83C0}" srcOrd="4" destOrd="0" parTransId="{88F7D0E9-5DAC-4BDB-ADA4-F8895DE02808}" sibTransId="{DBCE001A-157C-4EC2-85EA-2BBF4ACA0B5A}"/>
    <dgm:cxn modelId="{9F78DAB3-5B7D-488B-9F58-A905246EA479}" srcId="{DB06830C-8455-4FE6-95B8-35710AE6171F}" destId="{566D37AA-6849-4F69-95F8-AAE00ECD8587}" srcOrd="3" destOrd="0" parTransId="{8FCA0123-312A-474A-9B0F-8B8246F8ADD3}" sibTransId="{D4511443-6DF4-4422-BDB2-956E5729790B}"/>
    <dgm:cxn modelId="{C5AAB4C7-D601-4DA8-BF20-D75ADDA1C39E}" srcId="{DB06830C-8455-4FE6-95B8-35710AE6171F}" destId="{1FF67958-4565-4366-9D2F-109907E88BE1}" srcOrd="1" destOrd="0" parTransId="{EAF48619-D355-4DE8-B98F-4C5F1F7D0C04}" sibTransId="{A77AC054-D515-4FF8-B908-2AAB90E6764E}"/>
    <dgm:cxn modelId="{D327CDD7-5195-4344-9FEA-FC961175B4CE}" type="presOf" srcId="{DB06830C-8455-4FE6-95B8-35710AE6171F}" destId="{6F8F0645-B620-4586-A629-82AF5B727A14}" srcOrd="0" destOrd="0" presId="urn:microsoft.com/office/officeart/2018/2/layout/IconVerticalSolidList"/>
    <dgm:cxn modelId="{D7D50EEE-16D4-4DA5-B24F-E0128CDB8EE1}" type="presOf" srcId="{C4F07DBB-D442-4E99-B512-531E66647BD2}" destId="{5C9ECD9E-762B-4BF7-A3D4-435915271550}" srcOrd="0" destOrd="0" presId="urn:microsoft.com/office/officeart/2018/2/layout/IconVerticalSolidList"/>
    <dgm:cxn modelId="{B107FEE5-A3F2-44BF-8AC3-576FF439BE9D}" type="presParOf" srcId="{6F8F0645-B620-4586-A629-82AF5B727A14}" destId="{6FBBA7DB-9A3E-48E5-BCC4-5F7F81FF5C8F}" srcOrd="0" destOrd="0" presId="urn:microsoft.com/office/officeart/2018/2/layout/IconVerticalSolidList"/>
    <dgm:cxn modelId="{FFD8F554-9EC4-4529-A58F-7609D87F2379}" type="presParOf" srcId="{6FBBA7DB-9A3E-48E5-BCC4-5F7F81FF5C8F}" destId="{B08A9201-B4F4-4E9A-B357-B980C4329358}" srcOrd="0" destOrd="0" presId="urn:microsoft.com/office/officeart/2018/2/layout/IconVerticalSolidList"/>
    <dgm:cxn modelId="{C0CCB545-CE10-4713-98FF-0DDC71ABDB91}" type="presParOf" srcId="{6FBBA7DB-9A3E-48E5-BCC4-5F7F81FF5C8F}" destId="{D60D7154-4CA4-4B26-8E09-135B5C33DC44}" srcOrd="1" destOrd="0" presId="urn:microsoft.com/office/officeart/2018/2/layout/IconVerticalSolidList"/>
    <dgm:cxn modelId="{EE9970CB-F569-4FB4-AAA8-23EDB431425A}" type="presParOf" srcId="{6FBBA7DB-9A3E-48E5-BCC4-5F7F81FF5C8F}" destId="{36165DFB-A949-4ADB-834F-EBBA078B0CDD}" srcOrd="2" destOrd="0" presId="urn:microsoft.com/office/officeart/2018/2/layout/IconVerticalSolidList"/>
    <dgm:cxn modelId="{F96C9A04-D368-4B41-98E3-2B63D9D1BE96}" type="presParOf" srcId="{6FBBA7DB-9A3E-48E5-BCC4-5F7F81FF5C8F}" destId="{F969E87F-9B8E-475B-90C0-BB73081A05BF}" srcOrd="3" destOrd="0" presId="urn:microsoft.com/office/officeart/2018/2/layout/IconVerticalSolidList"/>
    <dgm:cxn modelId="{6199F19B-C7D3-45D9-B68F-D552E66BD3D1}" type="presParOf" srcId="{6F8F0645-B620-4586-A629-82AF5B727A14}" destId="{98039DCF-B7C8-4172-98E2-270FE24E6B8B}" srcOrd="1" destOrd="0" presId="urn:microsoft.com/office/officeart/2018/2/layout/IconVerticalSolidList"/>
    <dgm:cxn modelId="{14186EFD-9D3C-4601-BFA0-399398FA5498}" type="presParOf" srcId="{6F8F0645-B620-4586-A629-82AF5B727A14}" destId="{31982F83-173B-4604-B009-65FE0912AC36}" srcOrd="2" destOrd="0" presId="urn:microsoft.com/office/officeart/2018/2/layout/IconVerticalSolidList"/>
    <dgm:cxn modelId="{1CD35CD2-CF52-40B6-8F80-25D718001581}" type="presParOf" srcId="{31982F83-173B-4604-B009-65FE0912AC36}" destId="{90F88475-ACF3-4692-8881-5F7E41BC8B24}" srcOrd="0" destOrd="0" presId="urn:microsoft.com/office/officeart/2018/2/layout/IconVerticalSolidList"/>
    <dgm:cxn modelId="{AA9D2B35-3159-476D-BBDE-2699F7D16751}" type="presParOf" srcId="{31982F83-173B-4604-B009-65FE0912AC36}" destId="{8CC7CFBE-93B2-4958-AB29-4E6013BAE76D}" srcOrd="1" destOrd="0" presId="urn:microsoft.com/office/officeart/2018/2/layout/IconVerticalSolidList"/>
    <dgm:cxn modelId="{9C88F4D1-FB6F-4579-9A46-98A647388B3D}" type="presParOf" srcId="{31982F83-173B-4604-B009-65FE0912AC36}" destId="{E258FF47-C0B7-48CC-8E61-BA0661D1E691}" srcOrd="2" destOrd="0" presId="urn:microsoft.com/office/officeart/2018/2/layout/IconVerticalSolidList"/>
    <dgm:cxn modelId="{23D05585-A262-415B-8205-EA87A3BE5DDC}" type="presParOf" srcId="{31982F83-173B-4604-B009-65FE0912AC36}" destId="{84576D39-69F8-48C6-BBF1-C3CAD2B50BC2}" srcOrd="3" destOrd="0" presId="urn:microsoft.com/office/officeart/2018/2/layout/IconVerticalSolidList"/>
    <dgm:cxn modelId="{CD4756C8-B405-4417-8793-5C559C20A2E2}" type="presParOf" srcId="{6F8F0645-B620-4586-A629-82AF5B727A14}" destId="{850C4F5D-F6B9-40E9-B546-D5A7B647F004}" srcOrd="3" destOrd="0" presId="urn:microsoft.com/office/officeart/2018/2/layout/IconVerticalSolidList"/>
    <dgm:cxn modelId="{DB7B60A4-AE81-4800-B28C-9A6BD9278DB3}" type="presParOf" srcId="{6F8F0645-B620-4586-A629-82AF5B727A14}" destId="{E3FE2BC1-CAFF-4602-BC23-78395E2C61CC}" srcOrd="4" destOrd="0" presId="urn:microsoft.com/office/officeart/2018/2/layout/IconVerticalSolidList"/>
    <dgm:cxn modelId="{C81E2790-BD64-4443-8F94-DB866B00984A}" type="presParOf" srcId="{E3FE2BC1-CAFF-4602-BC23-78395E2C61CC}" destId="{DBD39A02-394A-4A9E-8C10-C5C4BBE9D33B}" srcOrd="0" destOrd="0" presId="urn:microsoft.com/office/officeart/2018/2/layout/IconVerticalSolidList"/>
    <dgm:cxn modelId="{449047A7-E9CB-44F5-9B9F-87CAE22F17B2}" type="presParOf" srcId="{E3FE2BC1-CAFF-4602-BC23-78395E2C61CC}" destId="{12CBEB8C-9F5C-4D2C-A630-81923745DF1A}" srcOrd="1" destOrd="0" presId="urn:microsoft.com/office/officeart/2018/2/layout/IconVerticalSolidList"/>
    <dgm:cxn modelId="{D6235581-C114-42F9-8722-E461A47E8E82}" type="presParOf" srcId="{E3FE2BC1-CAFF-4602-BC23-78395E2C61CC}" destId="{9ECBE0FA-01D0-4CF4-977B-149B13E5852E}" srcOrd="2" destOrd="0" presId="urn:microsoft.com/office/officeart/2018/2/layout/IconVerticalSolidList"/>
    <dgm:cxn modelId="{BA4BC7D1-670F-4ED5-B2BD-FD166CCE832D}" type="presParOf" srcId="{E3FE2BC1-CAFF-4602-BC23-78395E2C61CC}" destId="{5C9ECD9E-762B-4BF7-A3D4-435915271550}" srcOrd="3" destOrd="0" presId="urn:microsoft.com/office/officeart/2018/2/layout/IconVerticalSolidList"/>
    <dgm:cxn modelId="{AF4F0212-83D4-4510-8850-2063F5A9DD5D}" type="presParOf" srcId="{6F8F0645-B620-4586-A629-82AF5B727A14}" destId="{A14D7F46-9EB5-4F5C-AB8C-AAFAEEF26C06}" srcOrd="5" destOrd="0" presId="urn:microsoft.com/office/officeart/2018/2/layout/IconVerticalSolidList"/>
    <dgm:cxn modelId="{24B292BF-B25D-420B-BC25-9CBBA53E45FC}" type="presParOf" srcId="{6F8F0645-B620-4586-A629-82AF5B727A14}" destId="{4860D9AF-BC76-49EF-B0E4-100C19697428}" srcOrd="6" destOrd="0" presId="urn:microsoft.com/office/officeart/2018/2/layout/IconVerticalSolidList"/>
    <dgm:cxn modelId="{DBB5D68A-3831-4D83-A214-3C898A6601BD}" type="presParOf" srcId="{4860D9AF-BC76-49EF-B0E4-100C19697428}" destId="{F3F24C03-179A-4A1C-A5E4-031CDED60B05}" srcOrd="0" destOrd="0" presId="urn:microsoft.com/office/officeart/2018/2/layout/IconVerticalSolidList"/>
    <dgm:cxn modelId="{ACD6AC3A-AA15-4F5A-AD0C-10427A4BA8EB}" type="presParOf" srcId="{4860D9AF-BC76-49EF-B0E4-100C19697428}" destId="{530AE605-F390-4E03-8244-98E986542252}" srcOrd="1" destOrd="0" presId="urn:microsoft.com/office/officeart/2018/2/layout/IconVerticalSolidList"/>
    <dgm:cxn modelId="{A28B245B-46D3-4044-8849-2373B10964C7}" type="presParOf" srcId="{4860D9AF-BC76-49EF-B0E4-100C19697428}" destId="{A36A1BE7-3DF2-4842-8EB9-D7244EE1A17A}" srcOrd="2" destOrd="0" presId="urn:microsoft.com/office/officeart/2018/2/layout/IconVerticalSolidList"/>
    <dgm:cxn modelId="{D2EF7B2D-5D53-483F-8E98-6D451ABD7E1F}" type="presParOf" srcId="{4860D9AF-BC76-49EF-B0E4-100C19697428}" destId="{DCC07299-91AF-4C9B-9314-4E37941A71E5}" srcOrd="3" destOrd="0" presId="urn:microsoft.com/office/officeart/2018/2/layout/IconVerticalSolidList"/>
    <dgm:cxn modelId="{DA4D1979-9C1D-4B70-AAB6-1560DDC44585}" type="presParOf" srcId="{6F8F0645-B620-4586-A629-82AF5B727A14}" destId="{D012D36A-265A-49EE-90F2-CC0AD1F63E1C}" srcOrd="7" destOrd="0" presId="urn:microsoft.com/office/officeart/2018/2/layout/IconVerticalSolidList"/>
    <dgm:cxn modelId="{2D3AEC2E-2215-419E-8D33-CF528A2AC6BC}" type="presParOf" srcId="{6F8F0645-B620-4586-A629-82AF5B727A14}" destId="{759244A3-DBFC-4683-AE15-1D238F34F00E}" srcOrd="8" destOrd="0" presId="urn:microsoft.com/office/officeart/2018/2/layout/IconVerticalSolidList"/>
    <dgm:cxn modelId="{A1E22926-36CA-49B0-8128-5A8CE345BB51}" type="presParOf" srcId="{759244A3-DBFC-4683-AE15-1D238F34F00E}" destId="{564BE08B-C1DC-426A-8337-68775A1F6988}" srcOrd="0" destOrd="0" presId="urn:microsoft.com/office/officeart/2018/2/layout/IconVerticalSolidList"/>
    <dgm:cxn modelId="{2C8DF7DB-97B2-49F3-9C96-D07EF3E43E8F}" type="presParOf" srcId="{759244A3-DBFC-4683-AE15-1D238F34F00E}" destId="{D80527D2-E58A-4277-83AB-D72FC90B2472}" srcOrd="1" destOrd="0" presId="urn:microsoft.com/office/officeart/2018/2/layout/IconVerticalSolidList"/>
    <dgm:cxn modelId="{98A2C04E-03D0-4BE2-866A-8C6A546DB950}" type="presParOf" srcId="{759244A3-DBFC-4683-AE15-1D238F34F00E}" destId="{7B1408A1-683C-4CC2-9AF1-B048A8DE18FD}" srcOrd="2" destOrd="0" presId="urn:microsoft.com/office/officeart/2018/2/layout/IconVerticalSolidList"/>
    <dgm:cxn modelId="{AB849DDD-4475-404B-B323-11196F739BDC}" type="presParOf" srcId="{759244A3-DBFC-4683-AE15-1D238F34F00E}" destId="{0B3B86F1-4708-44EA-9ACC-9A7444640E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290FD-0195-4B4B-A015-D201384D3A93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6EF8DC-EB12-4B14-92F1-9207A29A5417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D41286-7423-4D05-A107-D5ACA1243327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Financial consulting company</a:t>
          </a:r>
          <a:endParaRPr lang="en-US" sz="2500" kern="1200"/>
        </a:p>
      </dsp:txBody>
      <dsp:txXfrm>
        <a:off x="1736952" y="642"/>
        <a:ext cx="5095259" cy="1503855"/>
      </dsp:txXfrm>
    </dsp:sp>
    <dsp:sp modelId="{029B035C-0E19-458C-ADC5-E54B57C7D1F7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6ABCEB-D9A6-41C3-8280-3763BDDCB167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F728D-3CEC-485F-A6E1-F248F7AA8C49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Provides</a:t>
          </a:r>
          <a:r>
            <a:rPr lang="en-US" sz="2500" b="0" i="0" kern="1200"/>
            <a:t> services to small- and medium-sized companies</a:t>
          </a:r>
          <a:endParaRPr lang="en-US" sz="2500" kern="1200"/>
        </a:p>
      </dsp:txBody>
      <dsp:txXfrm>
        <a:off x="1736952" y="1880461"/>
        <a:ext cx="5095259" cy="1503855"/>
      </dsp:txXfrm>
    </dsp:sp>
    <dsp:sp modelId="{D27D4C3A-91FA-48E2-A861-FC704B51FF70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230CC-BE71-4795-8727-D999944F93B1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797EB-CFCA-4920-8A27-3554348250CC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Planning an expansion to other states in the region</a:t>
          </a:r>
        </a:p>
      </dsp:txBody>
      <dsp:txXfrm>
        <a:off x="1736952" y="3760280"/>
        <a:ext cx="5095259" cy="1503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97C59-5325-48F3-BD3A-D5E7474F6FA9}">
      <dsp:nvSpPr>
        <dsp:cNvPr id="0" name=""/>
        <dsp:cNvSpPr/>
      </dsp:nvSpPr>
      <dsp:spPr>
        <a:xfrm>
          <a:off x="1003803" y="812138"/>
          <a:ext cx="1110180" cy="11101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2AA6B3-1561-416B-A4DA-6A5D7D5B3E5E}">
      <dsp:nvSpPr>
        <dsp:cNvPr id="0" name=""/>
        <dsp:cNvSpPr/>
      </dsp:nvSpPr>
      <dsp:spPr>
        <a:xfrm>
          <a:off x="325359" y="224548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Need to develop resources in new areas</a:t>
          </a:r>
        </a:p>
      </dsp:txBody>
      <dsp:txXfrm>
        <a:off x="325359" y="2245483"/>
        <a:ext cx="2467068" cy="720000"/>
      </dsp:txXfrm>
    </dsp:sp>
    <dsp:sp modelId="{96AA9A48-DC94-4A98-9214-C170BE553480}">
      <dsp:nvSpPr>
        <dsp:cNvPr id="0" name=""/>
        <dsp:cNvSpPr/>
      </dsp:nvSpPr>
      <dsp:spPr>
        <a:xfrm>
          <a:off x="3902609" y="812138"/>
          <a:ext cx="1110180" cy="11101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CE5A4-F8CB-43B9-B13E-2C3F07E80325}">
      <dsp:nvSpPr>
        <dsp:cNvPr id="0" name=""/>
        <dsp:cNvSpPr/>
      </dsp:nvSpPr>
      <dsp:spPr>
        <a:xfrm>
          <a:off x="3224165" y="224548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New sites to require access to resources and communication</a:t>
          </a:r>
        </a:p>
      </dsp:txBody>
      <dsp:txXfrm>
        <a:off x="3224165" y="2245483"/>
        <a:ext cx="2467068" cy="720000"/>
      </dsp:txXfrm>
    </dsp:sp>
    <dsp:sp modelId="{EDB6BC84-250B-477B-ADE7-2BFBD14053B2}">
      <dsp:nvSpPr>
        <dsp:cNvPr id="0" name=""/>
        <dsp:cNvSpPr/>
      </dsp:nvSpPr>
      <dsp:spPr>
        <a:xfrm>
          <a:off x="6801415" y="812138"/>
          <a:ext cx="1110180" cy="11101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37BB1-EC91-4D8C-AAD2-94F19FCD34F7}">
      <dsp:nvSpPr>
        <dsp:cNvPr id="0" name=""/>
        <dsp:cNvSpPr/>
      </dsp:nvSpPr>
      <dsp:spPr>
        <a:xfrm>
          <a:off x="6122971" y="2245483"/>
          <a:ext cx="246706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Development can be costly if each new site buys and installs new physical hardware</a:t>
          </a:r>
        </a:p>
      </dsp:txBody>
      <dsp:txXfrm>
        <a:off x="6122971" y="2245483"/>
        <a:ext cx="246706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251B77-0714-47D2-9BA9-B62DBBF22D4F}">
      <dsp:nvSpPr>
        <dsp:cNvPr id="0" name=""/>
        <dsp:cNvSpPr/>
      </dsp:nvSpPr>
      <dsp:spPr>
        <a:xfrm>
          <a:off x="0" y="642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A8767-669A-4A32-90B0-A7352C814A2A}">
      <dsp:nvSpPr>
        <dsp:cNvPr id="0" name=""/>
        <dsp:cNvSpPr/>
      </dsp:nvSpPr>
      <dsp:spPr>
        <a:xfrm>
          <a:off x="454916" y="339010"/>
          <a:ext cx="827120" cy="827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D0379-334E-4965-A990-7E04809C4CBB}">
      <dsp:nvSpPr>
        <dsp:cNvPr id="0" name=""/>
        <dsp:cNvSpPr/>
      </dsp:nvSpPr>
      <dsp:spPr>
        <a:xfrm>
          <a:off x="1736952" y="642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/>
            <a:t>Networks</a:t>
          </a:r>
          <a:endParaRPr lang="en-US" sz="2500" kern="1200"/>
        </a:p>
      </dsp:txBody>
      <dsp:txXfrm>
        <a:off x="1736952" y="642"/>
        <a:ext cx="5095259" cy="1503855"/>
      </dsp:txXfrm>
    </dsp:sp>
    <dsp:sp modelId="{D65D74A7-8C74-4204-A1CA-30D0A85F4DEC}">
      <dsp:nvSpPr>
        <dsp:cNvPr id="0" name=""/>
        <dsp:cNvSpPr/>
      </dsp:nvSpPr>
      <dsp:spPr>
        <a:xfrm>
          <a:off x="0" y="1880461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53C32-106C-431A-9ED5-ADF882232728}">
      <dsp:nvSpPr>
        <dsp:cNvPr id="0" name=""/>
        <dsp:cNvSpPr/>
      </dsp:nvSpPr>
      <dsp:spPr>
        <a:xfrm>
          <a:off x="454916" y="2218829"/>
          <a:ext cx="827120" cy="8271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7D2F55-B7C3-4335-B70B-DA4C68421B54}">
      <dsp:nvSpPr>
        <dsp:cNvPr id="0" name=""/>
        <dsp:cNvSpPr/>
      </dsp:nvSpPr>
      <dsp:spPr>
        <a:xfrm>
          <a:off x="1736952" y="1880461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</a:t>
          </a:r>
          <a:r>
            <a:rPr lang="en-US" sz="2500" b="0" i="0" kern="1200"/>
            <a:t>ervers</a:t>
          </a:r>
          <a:endParaRPr lang="en-US" sz="2500" kern="1200"/>
        </a:p>
      </dsp:txBody>
      <dsp:txXfrm>
        <a:off x="1736952" y="1880461"/>
        <a:ext cx="5095259" cy="1503855"/>
      </dsp:txXfrm>
    </dsp:sp>
    <dsp:sp modelId="{DB83D23D-990B-4A4F-8836-7C83AD561980}">
      <dsp:nvSpPr>
        <dsp:cNvPr id="0" name=""/>
        <dsp:cNvSpPr/>
      </dsp:nvSpPr>
      <dsp:spPr>
        <a:xfrm>
          <a:off x="0" y="3760280"/>
          <a:ext cx="6832212" cy="15038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74ABDF-B91E-434A-858E-6667B1A80E98}">
      <dsp:nvSpPr>
        <dsp:cNvPr id="0" name=""/>
        <dsp:cNvSpPr/>
      </dsp:nvSpPr>
      <dsp:spPr>
        <a:xfrm>
          <a:off x="454916" y="4098648"/>
          <a:ext cx="827120" cy="8271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DE0B30-CA27-4A6F-A333-D3C6C2326B88}">
      <dsp:nvSpPr>
        <dsp:cNvPr id="0" name=""/>
        <dsp:cNvSpPr/>
      </dsp:nvSpPr>
      <dsp:spPr>
        <a:xfrm>
          <a:off x="1736952" y="3760280"/>
          <a:ext cx="5095259" cy="1503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158" tIns="159158" rIns="159158" bIns="15915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</a:t>
          </a:r>
          <a:r>
            <a:rPr lang="en-US" sz="2500" b="0" i="0" kern="1200" dirty="0"/>
            <a:t>ther physical infrastructure</a:t>
          </a:r>
          <a:endParaRPr lang="en-US" sz="2500" kern="1200" dirty="0"/>
        </a:p>
      </dsp:txBody>
      <dsp:txXfrm>
        <a:off x="1736952" y="3760280"/>
        <a:ext cx="5095259" cy="15038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8A9201-B4F4-4E9A-B357-B980C4329358}">
      <dsp:nvSpPr>
        <dsp:cNvPr id="0" name=""/>
        <dsp:cNvSpPr/>
      </dsp:nvSpPr>
      <dsp:spPr>
        <a:xfrm>
          <a:off x="0" y="4113"/>
          <a:ext cx="6832212" cy="8760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0D7154-4CA4-4B26-8E09-135B5C33DC44}">
      <dsp:nvSpPr>
        <dsp:cNvPr id="0" name=""/>
        <dsp:cNvSpPr/>
      </dsp:nvSpPr>
      <dsp:spPr>
        <a:xfrm>
          <a:off x="265017" y="201233"/>
          <a:ext cx="481850" cy="4818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69E87F-9B8E-475B-90C0-BB73081A05BF}">
      <dsp:nvSpPr>
        <dsp:cNvPr id="0" name=""/>
        <dsp:cNvSpPr/>
      </dsp:nvSpPr>
      <dsp:spPr>
        <a:xfrm>
          <a:off x="1011886" y="411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AWS provides an adaptable, secure, and cost-effective service to efficiently manage cloud products</a:t>
          </a:r>
        </a:p>
      </dsp:txBody>
      <dsp:txXfrm>
        <a:off x="1011886" y="4113"/>
        <a:ext cx="5820325" cy="876092"/>
      </dsp:txXfrm>
    </dsp:sp>
    <dsp:sp modelId="{90F88475-ACF3-4692-8881-5F7E41BC8B24}">
      <dsp:nvSpPr>
        <dsp:cNvPr id="0" name=""/>
        <dsp:cNvSpPr/>
      </dsp:nvSpPr>
      <dsp:spPr>
        <a:xfrm>
          <a:off x="0" y="1099228"/>
          <a:ext cx="6832212" cy="8760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7CFBE-93B2-4958-AB29-4E6013BAE76D}">
      <dsp:nvSpPr>
        <dsp:cNvPr id="0" name=""/>
        <dsp:cNvSpPr/>
      </dsp:nvSpPr>
      <dsp:spPr>
        <a:xfrm>
          <a:off x="265017" y="1296349"/>
          <a:ext cx="481850" cy="4818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76D39-69F8-48C6-BBF1-C3CAD2B50BC2}">
      <dsp:nvSpPr>
        <dsp:cNvPr id="0" name=""/>
        <dsp:cNvSpPr/>
      </dsp:nvSpPr>
      <dsp:spPr>
        <a:xfrm>
          <a:off x="1011886" y="109922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AWS makes use of regions and availability zones to provide services based on location. </a:t>
          </a:r>
        </a:p>
      </dsp:txBody>
      <dsp:txXfrm>
        <a:off x="1011886" y="1099228"/>
        <a:ext cx="5820325" cy="876092"/>
      </dsp:txXfrm>
    </dsp:sp>
    <dsp:sp modelId="{DBD39A02-394A-4A9E-8C10-C5C4BBE9D33B}">
      <dsp:nvSpPr>
        <dsp:cNvPr id="0" name=""/>
        <dsp:cNvSpPr/>
      </dsp:nvSpPr>
      <dsp:spPr>
        <a:xfrm>
          <a:off x="0" y="2194343"/>
          <a:ext cx="6832212" cy="8760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BEB8C-9F5C-4D2C-A630-81923745DF1A}">
      <dsp:nvSpPr>
        <dsp:cNvPr id="0" name=""/>
        <dsp:cNvSpPr/>
      </dsp:nvSpPr>
      <dsp:spPr>
        <a:xfrm>
          <a:off x="265017" y="2391464"/>
          <a:ext cx="481850" cy="4818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ECD9E-762B-4BF7-A3D4-435915271550}">
      <dsp:nvSpPr>
        <dsp:cNvPr id="0" name=""/>
        <dsp:cNvSpPr/>
      </dsp:nvSpPr>
      <dsp:spPr>
        <a:xfrm>
          <a:off x="1011886" y="219434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AWS Console makes services easier to manage</a:t>
          </a:r>
        </a:p>
      </dsp:txBody>
      <dsp:txXfrm>
        <a:off x="1011886" y="2194343"/>
        <a:ext cx="5820325" cy="876092"/>
      </dsp:txXfrm>
    </dsp:sp>
    <dsp:sp modelId="{F3F24C03-179A-4A1C-A5E4-031CDED60B05}">
      <dsp:nvSpPr>
        <dsp:cNvPr id="0" name=""/>
        <dsp:cNvSpPr/>
      </dsp:nvSpPr>
      <dsp:spPr>
        <a:xfrm>
          <a:off x="0" y="3289458"/>
          <a:ext cx="6832212" cy="87609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0AE605-F390-4E03-8244-98E986542252}">
      <dsp:nvSpPr>
        <dsp:cNvPr id="0" name=""/>
        <dsp:cNvSpPr/>
      </dsp:nvSpPr>
      <dsp:spPr>
        <a:xfrm>
          <a:off x="265017" y="3486579"/>
          <a:ext cx="481850" cy="4818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C07299-91AF-4C9B-9314-4E37941A71E5}">
      <dsp:nvSpPr>
        <dsp:cNvPr id="0" name=""/>
        <dsp:cNvSpPr/>
      </dsp:nvSpPr>
      <dsp:spPr>
        <a:xfrm>
          <a:off x="1011886" y="3289458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providing specific services as needed and only if necessary</a:t>
          </a:r>
        </a:p>
      </dsp:txBody>
      <dsp:txXfrm>
        <a:off x="1011886" y="3289458"/>
        <a:ext cx="5820325" cy="876092"/>
      </dsp:txXfrm>
    </dsp:sp>
    <dsp:sp modelId="{564BE08B-C1DC-426A-8337-68775A1F6988}">
      <dsp:nvSpPr>
        <dsp:cNvPr id="0" name=""/>
        <dsp:cNvSpPr/>
      </dsp:nvSpPr>
      <dsp:spPr>
        <a:xfrm>
          <a:off x="0" y="4384573"/>
          <a:ext cx="6832212" cy="87609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0527D2-E58A-4277-83AB-D72FC90B2472}">
      <dsp:nvSpPr>
        <dsp:cNvPr id="0" name=""/>
        <dsp:cNvSpPr/>
      </dsp:nvSpPr>
      <dsp:spPr>
        <a:xfrm>
          <a:off x="265017" y="4581694"/>
          <a:ext cx="481850" cy="48185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B86F1-4708-44EA-9ACC-9A7444640ECF}">
      <dsp:nvSpPr>
        <dsp:cNvPr id="0" name=""/>
        <dsp:cNvSpPr/>
      </dsp:nvSpPr>
      <dsp:spPr>
        <a:xfrm>
          <a:off x="1011886" y="4384573"/>
          <a:ext cx="5820325" cy="8760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720" tIns="92720" rIns="92720" bIns="9272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keeping equipment costs and space requirements to a minimum</a:t>
          </a:r>
        </a:p>
      </dsp:txBody>
      <dsp:txXfrm>
        <a:off x="1011886" y="4384573"/>
        <a:ext cx="5820325" cy="8760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9D340-D9B4-4047-93A1-ACE8350E166B}" type="datetimeFigureOut">
              <a:rPr lang="en-US" smtClean="0"/>
              <a:t>6/22/2021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B80EA-09F2-49CC-A6EC-48C34A92E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97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201A1-7A17-48E3-906F-C649680340C3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41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59670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461204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6564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6573193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74291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89A8-3A51-4202-BCA3-360670A13922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34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8F216-2318-4C70-A38C-5100728F9619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2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88C2-34A8-4AD5-A304-025EA4E50615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144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87AB2-CDBF-43EE-815D-87C2B84854D7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5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94836-1141-4EC2-87D3-F48A3299DC36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54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506AE-B80A-4E84-B90A-61E5E558923C}" type="datetime1">
              <a:rPr lang="en-US" smtClean="0"/>
              <a:t>6/22/2021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9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1194-E3C7-427D-ADC4-0FFB25F26573}" type="datetime1">
              <a:rPr lang="en-US" smtClean="0"/>
              <a:t>6/22/2021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6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0AA72-F50F-4820-9C67-C2DA6FB1CDAB}" type="datetime1">
              <a:rPr lang="en-US" smtClean="0"/>
              <a:t>6/22/2021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81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BA2A7-078A-4426-9275-0B16D90D1697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49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C980A-CF87-4C0C-BFDB-B71CD54E3507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5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6CCB3-E40F-4078-AFC6-CA95106E417D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Cloud Presentation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808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world.com/article/3429365/aws-vs-azure-vs-google-whats-the-best-cloud-platform-for-enterprise.html?page=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cs typeface="Calibri Light"/>
              </a:rPr>
              <a:t>Cloud Migration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Micah L. Martinez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0E3C6-DEEF-47D7-B475-8D2EC294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497-0325-4D61-938E-FB43455319D4}" type="datetime1">
              <a:rPr lang="en-US" smtClean="0"/>
              <a:t>6/22/2021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36E8C-0C39-47CE-89E9-F9C84367B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3DDDA-177E-41B2-9B86-70F8C86CA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3" name="Picture 4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7EE86FEE-61FD-4F0A-9DFA-672F23B2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265" y="5598620"/>
            <a:ext cx="2958736" cy="700988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235ABF-9712-4C1F-B113-484D13011C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7897" y="590366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E4C89-C1A0-4221-B2F1-F6F238DBB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GCP continued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56A4E-92CB-4265-8226-4A0FEE51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5F82B-F0B4-4404-85C8-00819297E5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388C2-34A8-4AD5-A304-025EA4E50615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566BB-B4EE-4E1E-AE38-095EA99B9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Immature enterprise focus (Carey, 2020)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Smallest footprint of the three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 databases in China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0406B-826E-41C9-8609-94CFCEBC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BC77B59-9CD8-43A3-AA91-CDA7768B25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994" y="6120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6299C-F2A9-412B-ACAB-22D8E1867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2200">
                <a:solidFill>
                  <a:schemeClr val="bg1"/>
                </a:solidFill>
                <a:cs typeface="Calibri Light"/>
              </a:rPr>
              <a:t>Recommended Cloud Service Provider</a:t>
            </a:r>
            <a:endParaRPr lang="en-US" sz="2200">
              <a:solidFill>
                <a:schemeClr val="bg1"/>
              </a:solidFill>
            </a:endParaRPr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2631A-529E-4978-A883-9D8580C19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518" y="3259287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>
              <a:solidFill>
                <a:srgbClr val="FFFFFF"/>
              </a:solidFill>
            </a:endParaRPr>
          </a:p>
        </p:txBody>
      </p:sp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4EADBA-5BCB-4338-9FA6-75E382200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6579" y="6135808"/>
            <a:ext cx="550263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Cloud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3D791-A144-440F-BBEA-79DB26931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502759-C8FE-4527-A343-35391729308E}" type="datetime1">
              <a:rPr lang="en-US" smtClean="0"/>
              <a:pPr>
                <a:spcAft>
                  <a:spcPts val="600"/>
                </a:spcAft>
              </a:pPr>
              <a:t>6/22/2021</a:t>
            </a:fld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C77F9EB1-7C31-4788-8696-2E862DFCF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474820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4A319D-BF02-4DA2-836C-FD9480007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4567" y="602054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3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79CB6-43A8-4953-955F-9E7551444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cs typeface="Calibri Light"/>
              </a:rPr>
              <a:t>Conclusion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7AAE-7389-4C83-8DA7-1D268615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ea typeface="+mn-lt"/>
                <a:cs typeface="+mn-lt"/>
              </a:rPr>
              <a:t>All three cloud service providers are viable options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ea typeface="+mn-lt"/>
                <a:cs typeface="+mn-lt"/>
              </a:rPr>
              <a:t>AWS is the recommended choice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Flexibility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Cost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Reliability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5AD30-2538-4102-A312-F4AB5BC7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089A-0953-4DFF-9035-9369AFE2C6FD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555BE-5859-4FB5-8D95-FF3224F23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F2EE5-13DC-4C61-B1AC-14A2542ED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72CC993-DA74-4808-8599-34B54E3C6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8013" y="59112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09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BA9DD-09D3-4491-8FF3-5FF2D278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FE728-628A-4AD4-8A5E-A2F68F51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Carey, S. (2020, January 23).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vs Azure vs Google Cloud: What's the best cloud platform for enterprise?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Retrieved from Computer World: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https://www.computerworld.com/article/3429365/aws-vs-azure-vs-google-whats-the-best-cloud-platform-for-enterprise.html?page=2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Google. (2021, June 22).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 Customer Service Reddit Search Results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Google: https://www.google.com/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search?q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azure+customer+service+reddit&amp;oq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azure+customer+service+reddit&amp;aqs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=chrome..69i57j33i22i29i30.9108j0j7&amp;sourceid=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chrome&amp;ie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=UTF-8</a:t>
            </a:r>
          </a:p>
          <a:p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(2021, April 7).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Vs Azure Vs GCP – The Cloud Platform of Your Choice?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Retrieved from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https://www.veritis.com/blog/aws-vs-azure-vs-gcp-the-cloud-platform-of-your-choice/#:~:text=AWS%20and%20Azure%20are%20offering,to%20gain%20maximum%20demand%20influx.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9D1C-1C77-489C-826A-B7C59509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388C2-34A8-4AD5-A304-025EA4E50615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E93A1-C9F0-4061-8C82-9E8D2911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B0057-A834-403F-AFE6-476433BFD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2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CC0E75-85EE-426E-81BB-AD0C7F81B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  <a:cs typeface="Calibri Light"/>
              </a:rPr>
              <a:t>Don &amp; Associates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C2438-F565-4690-B393-217A8397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518" y="3259287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43E8-1951-481F-94D0-91D5035CB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6579" y="6135808"/>
            <a:ext cx="550263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Cloud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C06611-D724-4590-92CD-13B27B7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CB36FA-CBE6-4E40-BF92-6BDB4C8E2D01}" type="datetime1">
              <a:rPr lang="en-US" smtClean="0"/>
              <a:pPr>
                <a:spcAft>
                  <a:spcPts val="600"/>
                </a:spcAft>
              </a:pPr>
              <a:t>6/22/2021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B89C45B-4FF8-45BE-964B-A0D745E0A3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1264677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78A182-50C8-44F2-BFAB-8E87DBF3E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7951" y="56626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D2F0-AB3D-4318-A8FC-36B91F264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cs typeface="Calibri Light"/>
              </a:rPr>
              <a:t>Current Struggles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BB99E81E-84C5-45E7-B3FE-FF82B3D4FF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577661"/>
              </p:ext>
            </p:extLst>
          </p:nvPr>
        </p:nvGraphicFramePr>
        <p:xfrm>
          <a:off x="2589212" y="2133600"/>
          <a:ext cx="8915400" cy="3777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A070B-C3A5-49B0-BA6C-3D6A477EA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9E2EA6-CDE9-4608-957C-E3C792330A22}" type="datetime1">
              <a:rPr lang="en-US" smtClean="0"/>
              <a:t>6/22/2021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C8732-520B-40FF-8443-9CE354CA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Presentation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B4AFB-6342-47F9-AE47-3874EC17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7F45D4-3988-4C12-868E-04868F9D5F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216" y="5927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6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D9AEEE-1CCD-43C0-BA3E-16D60A6E2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059079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5E3E4F-D5DD-44D0-9EF9-72D57EC5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893" y="3101093"/>
            <a:ext cx="2454052" cy="3029344"/>
          </a:xfrm>
        </p:spPr>
        <p:txBody>
          <a:bodyPr>
            <a:normAutofit/>
          </a:bodyPr>
          <a:lstStyle/>
          <a:p>
            <a:r>
              <a:rPr lang="en-US" sz="2700">
                <a:solidFill>
                  <a:schemeClr val="bg1"/>
                </a:solidFill>
                <a:cs typeface="Calibri Light"/>
              </a:rPr>
              <a:t>Current Infrastructure</a:t>
            </a:r>
            <a:endParaRPr lang="en-US" sz="2700">
              <a:solidFill>
                <a:schemeClr val="bg1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60F880A6-33D3-4EEC-A780-B73559B9F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2C211-B241-480A-BC7F-FB00F0AD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518" y="3259287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1900">
              <a:solidFill>
                <a:srgbClr val="FFFFFF"/>
              </a:solidFill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6246ED-0535-4496-A8F6-1E80CC4E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475A1-0A98-4E20-A65B-D41D602B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06579" y="6135808"/>
            <a:ext cx="550263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Cloud 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DDBF0-8B28-4897-B48A-EAA388CB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A1F1479-88DA-4B80-82C6-D8E12BBE06E8}" type="datetime1">
              <a:rPr lang="en-US" smtClean="0"/>
              <a:pPr>
                <a:spcAft>
                  <a:spcPts val="600"/>
                </a:spcAft>
              </a:pPr>
              <a:t>6/22/2021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2C54237-E06B-4D75-8CAD-C3EE998AEB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535436"/>
              </p:ext>
            </p:extLst>
          </p:nvPr>
        </p:nvGraphicFramePr>
        <p:xfrm>
          <a:off x="4713144" y="641551"/>
          <a:ext cx="6832212" cy="5264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C3D85E-E290-4EC5-B969-8FFD0D208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10672" y="590633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6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1D964-DD6C-44AD-BAFD-BA688281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">
                <a:solidFill>
                  <a:schemeClr val="tx2">
                    <a:lumMod val="75000"/>
                  </a:schemeClr>
                </a:solidFill>
                <a:ea typeface="+mj-lt"/>
                <a:cs typeface="+mj-lt"/>
              </a:rPr>
              <a:t>Amazon Web Services (AWS)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05BCB-3D0F-48DE-B2C0-CEC44C3F4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3E93-FC74-4A7B-9585-3CF2E7D92A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39BB571-D104-49A9-A745-BFBC7851F8DB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75A5-6BE8-48BB-8458-EC0559206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was one of the first early adopters of cloud services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2021)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amount of Infrastructure as a Service options to choose from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Databases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ontent delivery and storage</a:t>
            </a:r>
          </a:p>
          <a:p>
            <a:pPr lvl="1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Networking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ften used as a benchmark for quality cloud services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Largest datacenters of the three main cloud providers</a:t>
            </a:r>
          </a:p>
          <a:p>
            <a:pPr marR="0"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in over 77 regions across the world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DB6A-9F22-4F50-819E-19FE97ED1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871C17-179F-4CC7-963D-C67A67B29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691" y="589724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43FD6-68E7-4F54-A89B-C2A8D1FF6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AWS continued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7331E-1AED-41FB-9DBD-31EC42FC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06AA0-B4E5-4C52-A221-7A964C8CC1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388C2-34A8-4AD5-A304-025EA4E50615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EB75D-A795-4A2E-9A06-E8698308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eputation for downplaying hybrid cloud offerings (Carey, 2020)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arge number of services can be overwhelming 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9F972-4FE3-46D8-A7A0-89D428539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0A3CFE-A3E5-4E9B-BBA7-42E3736B3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9512" y="591122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8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6E28E-1D07-4771-A10A-A56D8BA3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Microsoft Azure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79083-E4DE-4CE7-8FDE-D03B9A41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2992C-06EF-4E22-BF43-BF40A43140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388C2-34A8-4AD5-A304-025EA4E50615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906A-08F1-479D-BB0E-A0B3517E2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Uses large network of Microsoft-managed datacenters to build, deploy, and manage their services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Veritis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2021)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etworking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ata management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 transition and compatibility if currently using Microsoft software (Windows Server, etc.)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Increasingly compatible with open-source technologies like Linux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Extensive networking capabilities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Lowest on-demand and discounted instance pricing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60FB3-DB79-4FD0-B2F5-B4C3861B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251A75-463F-440B-91DA-1C089D1D3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8655" y="577714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5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443FA-0C4D-46E2-907C-1D340F1A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Azure continued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1CDC0-E015-4B10-B8E2-95A464DF7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1C627-7DA8-443B-874D-F58355DC5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388C2-34A8-4AD5-A304-025EA4E50615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0D503-F635-4F5F-BC74-AD020D3B3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Known to suffer from outages (Carey, 2020)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Customer service has a negative reputation among users (Google, 2021)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31987-23F5-4ABF-93A7-93AF2952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B0619E-A0A9-4DD8-AE52-E36B2DBAD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2105" y="58282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1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D306B45-25EE-434D-ABA9-A27B79320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D0931-6AD9-454A-ACEB-BA5B02467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019" y="942108"/>
            <a:ext cx="3256550" cy="4969113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2">
                    <a:lumMod val="75000"/>
                  </a:schemeClr>
                </a:solidFill>
              </a:rPr>
              <a:t>Google Cloud Platform (GCP)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A42F85E-4939-431E-8B4A-EC07C8E0A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D55D2-36C7-40AA-B3A5-89C4E5AA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1790" y="3246438"/>
            <a:ext cx="596886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30EA680-D336-4FF7-8B7A-9848BB0A1C32}" type="slidenum">
              <a:rPr lang="en-US" sz="1900">
                <a:solidFill>
                  <a:schemeClr val="accent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900">
              <a:solidFill>
                <a:schemeClr val="accent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EBB3F9-D6F7-4F6A-8843-9FEBA15E4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71831"/>
            <a:ext cx="0" cy="320040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8E57E-BDB2-4E27-A137-175E9BB5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56285" y="6130437"/>
            <a:ext cx="1146283" cy="3703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02388C2-34A8-4AD5-A304-025EA4E50615}" type="datetime1">
              <a:rPr lang="en-US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6/22/2021</a:t>
            </a:fld>
            <a:endParaRPr lang="en-US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2B17EF-74EB-4C33-B2E2-8E727B2E7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1">
              <a:alpha val="30000"/>
            </a:schemeClr>
          </a:solidFill>
        </p:grpSpPr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0A5F1F8A-3206-4B86-883F-65E98BB6E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6935F8C7-CC88-4243-9786-F3CDBF04A0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9AF7BAD9-71B3-40D8-A089-EFF7FE67B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6467094F-AEF0-4D3B-BB76-8B3C1F08B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36F56AF9-DEF1-44E7-BF42-6AAC1AA9D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43EBE71-20BA-4A40-A513-516678089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1DB39648-7B38-4D0B-93C5-048EC4A45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8DD2661F-DE5F-45EA-B30B-7C6589638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ABF0A0E5-E68E-4183-A913-228692FD8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615D8F55-8ACD-4EFE-A832-06E785479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0FDF4201-8CEC-474B-A6B1-88039B70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0F60AEA4-B25F-417E-93FC-59686DFBE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4960-521A-411E-9226-BCBCA4D46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062" y="942108"/>
            <a:ext cx="6455549" cy="4969114"/>
          </a:xfrm>
        </p:spPr>
        <p:txBody>
          <a:bodyPr anchor="ctr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Intuitive user interface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Veritis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2021)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Low Costs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Flexible options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Full-scale encryption for all data and communication channels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Most prominent when it comes to machine learning, cloud-native applications, and other cloud optimized applications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D5B64-7815-48BE-8285-3842FA64C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9063" y="6135808"/>
            <a:ext cx="652616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70000"/>
                  </a:schemeClr>
                </a:solidFill>
              </a:rPr>
              <a:t>Cloud Presentation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BD56FDF-566D-4A3E-8836-46750C27D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232" y="612020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6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s xmlns="d6bdd6d0-03ec-49c9-9ca3-ad6d5cb1bde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CCFD2A481E748B9B53FBA23101200" ma:contentTypeVersion="12" ma:contentTypeDescription="Create a new document." ma:contentTypeScope="" ma:versionID="da004c43674aa34808d9081282bd8c3a">
  <xsd:schema xmlns:xsd="http://www.w3.org/2001/XMLSchema" xmlns:xs="http://www.w3.org/2001/XMLSchema" xmlns:p="http://schemas.microsoft.com/office/2006/metadata/properties" xmlns:ns2="d6bdd6d0-03ec-49c9-9ca3-ad6d5cb1bde4" xmlns:ns3="42411b68-02d5-4f09-93d3-ef94c7806c0f" targetNamespace="http://schemas.microsoft.com/office/2006/metadata/properties" ma:root="true" ma:fieldsID="4aa3640977943a841afb29a7623be26b" ns2:_="" ns3:_="">
    <xsd:import namespace="d6bdd6d0-03ec-49c9-9ca3-ad6d5cb1bde4"/>
    <xsd:import namespace="42411b68-02d5-4f09-93d3-ef94c7806c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DocumentType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bdd6d0-03ec-49c9-9ca3-ad6d5cb1bd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DocumentTypes" ma:index="12" nillable="true" ma:displayName="Document Types" ma:format="Dropdown" ma:internalName="DocumentTypes">
      <xsd:simpleType>
        <xsd:union memberTypes="dms:Text">
          <xsd:simpleType>
            <xsd:restriction base="dms:Choice">
              <xsd:enumeration value="Minutes"/>
              <xsd:enumeration value="Competencies"/>
              <xsd:enumeration value="Media"/>
            </xsd:restriction>
          </xsd:simpleType>
        </xsd:un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11b68-02d5-4f09-93d3-ef94c7806c0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36CDCA-9D12-4E26-A515-E3A9B50B4C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585AFF-0D2D-4418-8250-CB8D3B460976}">
  <ds:schemaRefs>
    <ds:schemaRef ds:uri="http://schemas.microsoft.com/office/2006/documentManagement/types"/>
    <ds:schemaRef ds:uri="http://schemas.openxmlformats.org/package/2006/metadata/core-properties"/>
    <ds:schemaRef ds:uri="d6bdd6d0-03ec-49c9-9ca3-ad6d5cb1bde4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42411b68-02d5-4f09-93d3-ef94c7806c0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364A574-573D-45D6-A6F6-DBB9A7A1E104}">
  <ds:schemaRefs>
    <ds:schemaRef ds:uri="42411b68-02d5-4f09-93d3-ef94c7806c0f"/>
    <ds:schemaRef ds:uri="d6bdd6d0-03ec-49c9-9ca3-ad6d5cb1bd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1004</TotalTime>
  <Words>598</Words>
  <Application>Microsoft Office PowerPoint</Application>
  <PresentationFormat>Widescreen</PresentationFormat>
  <Paragraphs>105</Paragraphs>
  <Slides>13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Wisp</vt:lpstr>
      <vt:lpstr>Cloud Migration</vt:lpstr>
      <vt:lpstr>Don &amp; Associates</vt:lpstr>
      <vt:lpstr>Current Struggles</vt:lpstr>
      <vt:lpstr>Current Infrastructure</vt:lpstr>
      <vt:lpstr>Amazon Web Services (AWS)</vt:lpstr>
      <vt:lpstr>AWS continued</vt:lpstr>
      <vt:lpstr>Microsoft Azure</vt:lpstr>
      <vt:lpstr>Azure continued</vt:lpstr>
      <vt:lpstr>Google Cloud Platform (GCP)</vt:lpstr>
      <vt:lpstr>GCP continued</vt:lpstr>
      <vt:lpstr>Recommended Cloud Service Provider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Sheryl Hirsch</dc:creator>
  <cp:lastModifiedBy>Micah Martinez</cp:lastModifiedBy>
  <cp:revision>24</cp:revision>
  <dcterms:created xsi:type="dcterms:W3CDTF">2020-06-03T14:01:23Z</dcterms:created>
  <dcterms:modified xsi:type="dcterms:W3CDTF">2021-06-23T03:48:39Z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0x010100BFFCCFD2A481E748B9B53FBA23101200</vt:lpwstr>
  </property>
</Properties>
</file>